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  <p:sldMasterId id="2147483655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10287000" cx="182864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467">
          <p15:clr>
            <a:srgbClr val="A4A3A4"/>
          </p15:clr>
        </p15:guide>
        <p15:guide id="2" pos="5737">
          <p15:clr>
            <a:srgbClr val="A4A3A4"/>
          </p15:clr>
        </p15:guide>
        <p15:guide id="3" orient="horz" pos="3285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26" roundtripDataSignature="AMtx7mhyjIeRq2NXLIUmStqNZZ39IM2s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467" orient="horz"/>
        <p:guide pos="5737"/>
        <p:guide pos="3285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customschemas.google.com/relationships/presentationmetadata" Target="metadata"/><Relationship Id="rId25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0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3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14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1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6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17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18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4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6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5" name="Google Shape;10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7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7" name="Google Shape;10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8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9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6.png"/><Relationship Id="rId4" Type="http://schemas.openxmlformats.org/officeDocument/2006/relationships/image" Target="../media/image1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Relationship Id="rId3" Type="http://schemas.openxmlformats.org/officeDocument/2006/relationships/image" Target="../media/image11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png"/><Relationship Id="rId3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0"/>
          <p:cNvSpPr/>
          <p:nvPr/>
        </p:nvSpPr>
        <p:spPr>
          <a:xfrm>
            <a:off x="0" y="3253290"/>
            <a:ext cx="18286413" cy="387043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4" name="Google Shape;14;p20"/>
          <p:cNvSpPr txBox="1"/>
          <p:nvPr>
            <p:ph type="title"/>
          </p:nvPr>
        </p:nvSpPr>
        <p:spPr>
          <a:xfrm>
            <a:off x="817281" y="4167362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pa Sans"/>
              <a:buNone/>
              <a:defRPr b="0" i="0" sz="80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20"/>
          <p:cNvSpPr txBox="1"/>
          <p:nvPr>
            <p:ph idx="1" type="body"/>
          </p:nvPr>
        </p:nvSpPr>
        <p:spPr>
          <a:xfrm>
            <a:off x="817281" y="5463507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2" type="body"/>
          </p:nvPr>
        </p:nvSpPr>
        <p:spPr>
          <a:xfrm>
            <a:off x="5254774" y="8364331"/>
            <a:ext cx="12313366" cy="1368152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None/>
              <a:defRPr sz="6600">
                <a:solidFill>
                  <a:schemeClr val="lt1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3" type="body"/>
          </p:nvPr>
        </p:nvSpPr>
        <p:spPr>
          <a:xfrm>
            <a:off x="5305770" y="9426891"/>
            <a:ext cx="12254228" cy="58304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>
            <a:normAutofit/>
          </a:bodyPr>
          <a:lstStyle>
            <a:lvl1pPr indent="-2286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s and Text 2">
  <p:cSld name="Images and Text 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9"/>
          <p:cNvSpPr/>
          <p:nvPr/>
        </p:nvSpPr>
        <p:spPr>
          <a:xfrm>
            <a:off x="0" y="6581987"/>
            <a:ext cx="18286413" cy="29671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3" name="Google Shape;83;p29"/>
          <p:cNvSpPr txBox="1"/>
          <p:nvPr>
            <p:ph idx="1" type="body"/>
          </p:nvPr>
        </p:nvSpPr>
        <p:spPr>
          <a:xfrm rot="-191784">
            <a:off x="11559287" y="309353"/>
            <a:ext cx="6356474" cy="341463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9"/>
          <p:cNvSpPr/>
          <p:nvPr>
            <p:ph idx="2" type="pic"/>
          </p:nvPr>
        </p:nvSpPr>
        <p:spPr>
          <a:xfrm rot="-191784">
            <a:off x="11778997" y="517329"/>
            <a:ext cx="5917055" cy="299868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5" name="Google Shape;85;p29"/>
          <p:cNvSpPr txBox="1"/>
          <p:nvPr>
            <p:ph type="title"/>
          </p:nvPr>
        </p:nvSpPr>
        <p:spPr>
          <a:xfrm>
            <a:off x="913606" y="6869289"/>
            <a:ext cx="16457613" cy="14334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  <a:defRPr b="0" i="0" sz="8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2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29"/>
          <p:cNvSpPr txBox="1"/>
          <p:nvPr>
            <p:ph idx="3" type="body"/>
          </p:nvPr>
        </p:nvSpPr>
        <p:spPr>
          <a:xfrm>
            <a:off x="1447351" y="8103334"/>
            <a:ext cx="15926249" cy="1136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4" type="body"/>
          </p:nvPr>
        </p:nvSpPr>
        <p:spPr>
          <a:xfrm rot="-367679">
            <a:off x="9961217" y="2922150"/>
            <a:ext cx="6639926" cy="356690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9"/>
          <p:cNvSpPr/>
          <p:nvPr>
            <p:ph idx="5" type="pic"/>
          </p:nvPr>
        </p:nvSpPr>
        <p:spPr>
          <a:xfrm rot="-367679">
            <a:off x="10185962" y="3146376"/>
            <a:ext cx="6190436" cy="311845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1" name="Google Shape;91;p29"/>
          <p:cNvSpPr txBox="1"/>
          <p:nvPr>
            <p:ph idx="6" type="body"/>
          </p:nvPr>
        </p:nvSpPr>
        <p:spPr>
          <a:xfrm rot="-207983">
            <a:off x="88006" y="518988"/>
            <a:ext cx="5524241" cy="296756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9"/>
          <p:cNvSpPr/>
          <p:nvPr>
            <p:ph idx="7" type="pic"/>
          </p:nvPr>
        </p:nvSpPr>
        <p:spPr>
          <a:xfrm rot="-207983">
            <a:off x="308605" y="714763"/>
            <a:ext cx="5083043" cy="257601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3" name="Google Shape;93;p29"/>
          <p:cNvSpPr txBox="1"/>
          <p:nvPr>
            <p:ph idx="8" type="body"/>
          </p:nvPr>
        </p:nvSpPr>
        <p:spPr>
          <a:xfrm rot="586530">
            <a:off x="1644336" y="2626210"/>
            <a:ext cx="6716821" cy="360820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29"/>
          <p:cNvSpPr/>
          <p:nvPr>
            <p:ph idx="9" type="pic"/>
          </p:nvPr>
        </p:nvSpPr>
        <p:spPr>
          <a:xfrm rot="586530">
            <a:off x="1858877" y="2828972"/>
            <a:ext cx="6287738" cy="320268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5" name="Google Shape;95;p29"/>
          <p:cNvSpPr txBox="1"/>
          <p:nvPr>
            <p:ph idx="13" type="body"/>
          </p:nvPr>
        </p:nvSpPr>
        <p:spPr>
          <a:xfrm rot="465092">
            <a:off x="5132673" y="646211"/>
            <a:ext cx="7032731" cy="377791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9"/>
          <p:cNvSpPr/>
          <p:nvPr>
            <p:ph idx="14" type="pic"/>
          </p:nvPr>
        </p:nvSpPr>
        <p:spPr>
          <a:xfrm rot="465092">
            <a:off x="5354067" y="865320"/>
            <a:ext cx="6589942" cy="333969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ision">
  <p:cSld name="Vis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1"/>
          <p:cNvSpPr/>
          <p:nvPr/>
        </p:nvSpPr>
        <p:spPr>
          <a:xfrm>
            <a:off x="9142413" y="0"/>
            <a:ext cx="9144000" cy="10287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9" name="Google Shape;99;p3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" name="Google Shape;100;p31"/>
          <p:cNvSpPr txBox="1"/>
          <p:nvPr>
            <p:ph idx="1" type="body"/>
          </p:nvPr>
        </p:nvSpPr>
        <p:spPr>
          <a:xfrm>
            <a:off x="9593256" y="1183060"/>
            <a:ext cx="7780344" cy="814590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18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31"/>
          <p:cNvSpPr txBox="1"/>
          <p:nvPr>
            <p:ph type="title"/>
          </p:nvPr>
        </p:nvSpPr>
        <p:spPr>
          <a:xfrm>
            <a:off x="547251" y="2443201"/>
            <a:ext cx="8595162" cy="5400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  <a:defRPr b="0" i="0" sz="8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pic>
        <p:nvPicPr>
          <p:cNvPr id="102" name="Google Shape;10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3598913" y="4743500"/>
            <a:ext cx="10287000" cy="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">
  <p:cSld name="Thank You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2"/>
          <p:cNvSpPr/>
          <p:nvPr/>
        </p:nvSpPr>
        <p:spPr>
          <a:xfrm>
            <a:off x="0" y="5518950"/>
            <a:ext cx="18286413" cy="90725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05" name="Google Shape;105;p32"/>
          <p:cNvSpPr txBox="1"/>
          <p:nvPr>
            <p:ph type="title"/>
          </p:nvPr>
        </p:nvSpPr>
        <p:spPr>
          <a:xfrm>
            <a:off x="913606" y="3763755"/>
            <a:ext cx="16457613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Reenie Beanie"/>
              <a:buNone/>
              <a:defRPr b="0" i="0" sz="9600" u="none" cap="none" strike="noStrike">
                <a:solidFill>
                  <a:schemeClr val="lt1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6" name="Google Shape;106;p32"/>
          <p:cNvSpPr txBox="1"/>
          <p:nvPr>
            <p:ph idx="1" type="body"/>
          </p:nvPr>
        </p:nvSpPr>
        <p:spPr>
          <a:xfrm>
            <a:off x="2125549" y="5698971"/>
            <a:ext cx="14035315" cy="511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32"/>
          <p:cNvSpPr txBox="1"/>
          <p:nvPr>
            <p:ph idx="2" type="body"/>
          </p:nvPr>
        </p:nvSpPr>
        <p:spPr>
          <a:xfrm>
            <a:off x="3176585" y="7518400"/>
            <a:ext cx="11933243" cy="2603501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08" name="Google Shape;10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215117">
            <a:off x="16373933" y="1282485"/>
            <a:ext cx="460258" cy="8472928"/>
          </a:xfrm>
          <a:prstGeom prst="rect">
            <a:avLst/>
          </a:prstGeom>
          <a:noFill/>
          <a:ln>
            <a:noFill/>
          </a:ln>
          <a:effectLst>
            <a:outerShdw blurRad="152400" rotWithShape="0" algn="tl" dir="11160000" dist="762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mages">
  <p:cSld name="3 Images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7"/>
          <p:cNvPicPr preferRelativeResize="0"/>
          <p:nvPr/>
        </p:nvPicPr>
        <p:blipFill rotWithShape="1">
          <a:blip r:embed="rId2">
            <a:alphaModFix/>
          </a:blip>
          <a:srcRect b="0" l="0" r="31290" t="0"/>
          <a:stretch/>
        </p:blipFill>
        <p:spPr>
          <a:xfrm>
            <a:off x="9330214" y="211792"/>
            <a:ext cx="8970486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7"/>
          <p:cNvSpPr txBox="1"/>
          <p:nvPr>
            <p:ph idx="1" type="body"/>
          </p:nvPr>
        </p:nvSpPr>
        <p:spPr>
          <a:xfrm rot="246221">
            <a:off x="9053316" y="2671008"/>
            <a:ext cx="8768499" cy="47103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37"/>
          <p:cNvSpPr/>
          <p:nvPr>
            <p:ph idx="2" type="pic"/>
          </p:nvPr>
        </p:nvSpPr>
        <p:spPr>
          <a:xfrm rot="246221">
            <a:off x="9283474" y="2906178"/>
            <a:ext cx="8308182" cy="424001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13" name="Google Shape;113;p37"/>
          <p:cNvSpPr txBox="1"/>
          <p:nvPr>
            <p:ph idx="3" type="body"/>
          </p:nvPr>
        </p:nvSpPr>
        <p:spPr>
          <a:xfrm rot="-401376">
            <a:off x="618497" y="1786978"/>
            <a:ext cx="8768499" cy="47103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37"/>
          <p:cNvSpPr/>
          <p:nvPr>
            <p:ph idx="4" type="pic"/>
          </p:nvPr>
        </p:nvSpPr>
        <p:spPr>
          <a:xfrm rot="-401376">
            <a:off x="848655" y="2022148"/>
            <a:ext cx="8308182" cy="424001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15" name="Google Shape;115;p37"/>
          <p:cNvSpPr txBox="1"/>
          <p:nvPr>
            <p:ph idx="5" type="body"/>
          </p:nvPr>
        </p:nvSpPr>
        <p:spPr>
          <a:xfrm rot="-207983">
            <a:off x="4533131" y="4660564"/>
            <a:ext cx="8768499" cy="47103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3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37"/>
          <p:cNvSpPr txBox="1"/>
          <p:nvPr>
            <p:ph type="title"/>
          </p:nvPr>
        </p:nvSpPr>
        <p:spPr>
          <a:xfrm rot="-180000">
            <a:off x="9671674" y="887141"/>
            <a:ext cx="8424493" cy="915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9" name="Google Shape;119;p37"/>
          <p:cNvSpPr/>
          <p:nvPr>
            <p:ph idx="6" type="pic"/>
          </p:nvPr>
        </p:nvSpPr>
        <p:spPr>
          <a:xfrm rot="-207983">
            <a:off x="4763289" y="4895734"/>
            <a:ext cx="8308182" cy="424001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Mobile">
  <p:cSld name="1 Mobile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8"/>
          <p:cNvSpPr/>
          <p:nvPr/>
        </p:nvSpPr>
        <p:spPr>
          <a:xfrm>
            <a:off x="0" y="4738455"/>
            <a:ext cx="18286413" cy="351039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122" name="Google Shape;122;p38"/>
          <p:cNvPicPr preferRelativeResize="0"/>
          <p:nvPr/>
        </p:nvPicPr>
        <p:blipFill rotWithShape="1">
          <a:blip r:embed="rId2">
            <a:alphaModFix/>
          </a:blip>
          <a:srcRect b="0" l="0" r="7862" t="0"/>
          <a:stretch/>
        </p:blipFill>
        <p:spPr>
          <a:xfrm>
            <a:off x="6257085" y="2653497"/>
            <a:ext cx="12029330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5" name="Google Shape;12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96605">
            <a:off x="1809687" y="793966"/>
            <a:ext cx="4276222" cy="886790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126" name="Google Shape;126;p38"/>
          <p:cNvSpPr/>
          <p:nvPr>
            <p:ph idx="2" type="pic"/>
          </p:nvPr>
        </p:nvSpPr>
        <p:spPr>
          <a:xfrm rot="-196605">
            <a:off x="2074879" y="1888337"/>
            <a:ext cx="3756988" cy="667505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27" name="Google Shape;127;p38"/>
          <p:cNvSpPr txBox="1"/>
          <p:nvPr>
            <p:ph type="title"/>
          </p:nvPr>
        </p:nvSpPr>
        <p:spPr>
          <a:xfrm rot="-180000">
            <a:off x="6608903" y="3320955"/>
            <a:ext cx="10353563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8" name="Google Shape;128;p38"/>
          <p:cNvSpPr txBox="1"/>
          <p:nvPr>
            <p:ph idx="1" type="body"/>
          </p:nvPr>
        </p:nvSpPr>
        <p:spPr>
          <a:xfrm>
            <a:off x="6971803" y="4945872"/>
            <a:ext cx="10401797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Mobiles">
  <p:cSld name="2 Mobile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9"/>
          <p:cNvSpPr/>
          <p:nvPr/>
        </p:nvSpPr>
        <p:spPr>
          <a:xfrm>
            <a:off x="0" y="3428722"/>
            <a:ext cx="18286413" cy="497232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131" name="Google Shape;131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3647691" y="1021636"/>
            <a:ext cx="5828396" cy="8240945"/>
          </a:xfrm>
          <a:prstGeom prst="rect">
            <a:avLst/>
          </a:prstGeom>
          <a:noFill/>
          <a:ln>
            <a:noFill/>
          </a:ln>
          <a:effectLst>
            <a:outerShdw blurRad="177800" rotWithShape="0" algn="tl" dir="2700000" dist="127000">
              <a:srgbClr val="000000">
                <a:alpha val="40000"/>
              </a:srgbClr>
            </a:outerShdw>
          </a:effectLst>
        </p:spPr>
      </p:pic>
      <p:sp>
        <p:nvSpPr>
          <p:cNvPr id="132" name="Google Shape;132;p39"/>
          <p:cNvSpPr/>
          <p:nvPr>
            <p:ph idx="2" type="pic"/>
          </p:nvPr>
        </p:nvSpPr>
        <p:spPr>
          <a:xfrm rot="-180000">
            <a:off x="4015206" y="1766192"/>
            <a:ext cx="5097180" cy="677120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33" name="Google Shape;133;p39"/>
          <p:cNvSpPr txBox="1"/>
          <p:nvPr>
            <p:ph idx="1" type="body"/>
          </p:nvPr>
        </p:nvSpPr>
        <p:spPr>
          <a:xfrm rot="10800000">
            <a:off x="7230747" y="908376"/>
            <a:ext cx="11055665" cy="195868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3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6" name="Google Shape;136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80000">
            <a:off x="901065" y="3080512"/>
            <a:ext cx="3015911" cy="6254305"/>
          </a:xfrm>
          <a:prstGeom prst="rect">
            <a:avLst/>
          </a:prstGeom>
          <a:noFill/>
          <a:ln>
            <a:noFill/>
          </a:ln>
          <a:effectLst>
            <a:outerShdw blurRad="177800" rotWithShape="0" algn="tl" dir="2700000" dist="127000">
              <a:srgbClr val="000000">
                <a:alpha val="40000"/>
              </a:srgbClr>
            </a:outerShdw>
          </a:effectLst>
        </p:spPr>
      </p:pic>
      <p:sp>
        <p:nvSpPr>
          <p:cNvPr id="137" name="Google Shape;137;p39"/>
          <p:cNvSpPr/>
          <p:nvPr>
            <p:ph idx="3" type="pic"/>
          </p:nvPr>
        </p:nvSpPr>
        <p:spPr>
          <a:xfrm rot="-180000">
            <a:off x="1102557" y="3870558"/>
            <a:ext cx="2631755" cy="469049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38" name="Google Shape;138;p39"/>
          <p:cNvSpPr txBox="1"/>
          <p:nvPr>
            <p:ph type="title"/>
          </p:nvPr>
        </p:nvSpPr>
        <p:spPr>
          <a:xfrm rot="-180000">
            <a:off x="7524789" y="1623061"/>
            <a:ext cx="10613359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39"/>
          <p:cNvSpPr txBox="1"/>
          <p:nvPr>
            <p:ph idx="4" type="body"/>
          </p:nvPr>
        </p:nvSpPr>
        <p:spPr>
          <a:xfrm>
            <a:off x="10059876" y="3681353"/>
            <a:ext cx="7885223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39"/>
          <p:cNvSpPr txBox="1"/>
          <p:nvPr>
            <p:ph idx="5" type="body"/>
          </p:nvPr>
        </p:nvSpPr>
        <p:spPr>
          <a:xfrm>
            <a:off x="10059876" y="4284568"/>
            <a:ext cx="7885223" cy="15226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39"/>
          <p:cNvSpPr txBox="1"/>
          <p:nvPr>
            <p:ph idx="6" type="body"/>
          </p:nvPr>
        </p:nvSpPr>
        <p:spPr>
          <a:xfrm>
            <a:off x="10059876" y="6016146"/>
            <a:ext cx="7885223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39"/>
          <p:cNvSpPr txBox="1"/>
          <p:nvPr>
            <p:ph idx="7" type="body"/>
          </p:nvPr>
        </p:nvSpPr>
        <p:spPr>
          <a:xfrm>
            <a:off x="10059876" y="6619361"/>
            <a:ext cx="7885223" cy="15226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Points">
  <p:cSld name="5 Poin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0"/>
          <p:cNvSpPr/>
          <p:nvPr/>
        </p:nvSpPr>
        <p:spPr>
          <a:xfrm>
            <a:off x="9142413" y="0"/>
            <a:ext cx="9144000" cy="10287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145" name="Google Shape;14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3607258" y="4803967"/>
            <a:ext cx="10287000" cy="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40"/>
          <p:cNvSpPr txBox="1"/>
          <p:nvPr>
            <p:ph idx="1" type="body"/>
          </p:nvPr>
        </p:nvSpPr>
        <p:spPr>
          <a:xfrm>
            <a:off x="-7323" y="540159"/>
            <a:ext cx="11482903" cy="199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40"/>
          <p:cNvSpPr txBox="1"/>
          <p:nvPr>
            <p:ph type="title"/>
          </p:nvPr>
        </p:nvSpPr>
        <p:spPr>
          <a:xfrm rot="-180000">
            <a:off x="494590" y="73099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8" name="Google Shape;148;p40"/>
          <p:cNvSpPr txBox="1"/>
          <p:nvPr>
            <p:ph idx="2" type="body"/>
          </p:nvPr>
        </p:nvSpPr>
        <p:spPr>
          <a:xfrm>
            <a:off x="348343" y="2906865"/>
            <a:ext cx="8333613" cy="5908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6600"/>
              <a:buNone/>
              <a:defRPr sz="6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40"/>
          <p:cNvSpPr/>
          <p:nvPr>
            <p:ph idx="3" type="pic"/>
          </p:nvPr>
        </p:nvSpPr>
        <p:spPr>
          <a:xfrm>
            <a:off x="9605789" y="2622220"/>
            <a:ext cx="774251" cy="77334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50" name="Google Shape;150;p40"/>
          <p:cNvSpPr txBox="1"/>
          <p:nvPr>
            <p:ph idx="4" type="body"/>
          </p:nvPr>
        </p:nvSpPr>
        <p:spPr>
          <a:xfrm>
            <a:off x="10452610" y="2414193"/>
            <a:ext cx="7299332" cy="1184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40"/>
          <p:cNvSpPr/>
          <p:nvPr>
            <p:ph idx="5" type="pic"/>
          </p:nvPr>
        </p:nvSpPr>
        <p:spPr>
          <a:xfrm>
            <a:off x="9605789" y="3969637"/>
            <a:ext cx="774251" cy="77334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52" name="Google Shape;152;p40"/>
          <p:cNvSpPr txBox="1"/>
          <p:nvPr>
            <p:ph idx="6" type="body"/>
          </p:nvPr>
        </p:nvSpPr>
        <p:spPr>
          <a:xfrm>
            <a:off x="10452610" y="3761610"/>
            <a:ext cx="7299332" cy="1184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40"/>
          <p:cNvSpPr/>
          <p:nvPr>
            <p:ph idx="7" type="pic"/>
          </p:nvPr>
        </p:nvSpPr>
        <p:spPr>
          <a:xfrm>
            <a:off x="9605789" y="5317054"/>
            <a:ext cx="774251" cy="77334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54" name="Google Shape;154;p40"/>
          <p:cNvSpPr txBox="1"/>
          <p:nvPr>
            <p:ph idx="8" type="body"/>
          </p:nvPr>
        </p:nvSpPr>
        <p:spPr>
          <a:xfrm>
            <a:off x="10452610" y="5109027"/>
            <a:ext cx="7299332" cy="1184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40"/>
          <p:cNvSpPr/>
          <p:nvPr>
            <p:ph idx="9" type="pic"/>
          </p:nvPr>
        </p:nvSpPr>
        <p:spPr>
          <a:xfrm>
            <a:off x="9605789" y="6664471"/>
            <a:ext cx="774251" cy="77334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56" name="Google Shape;156;p40"/>
          <p:cNvSpPr txBox="1"/>
          <p:nvPr>
            <p:ph idx="13" type="body"/>
          </p:nvPr>
        </p:nvSpPr>
        <p:spPr>
          <a:xfrm>
            <a:off x="10452610" y="6456444"/>
            <a:ext cx="7299332" cy="1184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40"/>
          <p:cNvSpPr/>
          <p:nvPr>
            <p:ph idx="14" type="pic"/>
          </p:nvPr>
        </p:nvSpPr>
        <p:spPr>
          <a:xfrm>
            <a:off x="9611215" y="8011888"/>
            <a:ext cx="774251" cy="77334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58" name="Google Shape;158;p40"/>
          <p:cNvSpPr txBox="1"/>
          <p:nvPr>
            <p:ph idx="15" type="body"/>
          </p:nvPr>
        </p:nvSpPr>
        <p:spPr>
          <a:xfrm>
            <a:off x="10458036" y="7803861"/>
            <a:ext cx="7299332" cy="118456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raph and Right Pain">
  <p:cSld name="Graph and Right Pain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3426329" y="4743500"/>
            <a:ext cx="10287000" cy="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41"/>
          <p:cNvSpPr/>
          <p:nvPr/>
        </p:nvSpPr>
        <p:spPr>
          <a:xfrm>
            <a:off x="8969829" y="0"/>
            <a:ext cx="9316584" cy="10287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62" name="Google Shape;162;p41"/>
          <p:cNvSpPr txBox="1"/>
          <p:nvPr>
            <p:ph idx="1" type="body"/>
          </p:nvPr>
        </p:nvSpPr>
        <p:spPr>
          <a:xfrm>
            <a:off x="-7323" y="540159"/>
            <a:ext cx="11482903" cy="199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41"/>
          <p:cNvSpPr txBox="1"/>
          <p:nvPr>
            <p:ph type="title"/>
          </p:nvPr>
        </p:nvSpPr>
        <p:spPr>
          <a:xfrm rot="-180000">
            <a:off x="494590" y="73099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4" name="Google Shape;164;p41"/>
          <p:cNvSpPr/>
          <p:nvPr>
            <p:ph idx="2" type="chart"/>
          </p:nvPr>
        </p:nvSpPr>
        <p:spPr>
          <a:xfrm>
            <a:off x="469723" y="2365375"/>
            <a:ext cx="7899164" cy="7475538"/>
          </a:xfrm>
          <a:prstGeom prst="rect">
            <a:avLst/>
          </a:prstGeom>
          <a:solidFill>
            <a:schemeClr val="dk1">
              <a:alpha val="29803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65" name="Google Shape;165;p41"/>
          <p:cNvSpPr/>
          <p:nvPr/>
        </p:nvSpPr>
        <p:spPr>
          <a:xfrm rot="-180000">
            <a:off x="8585204" y="2515722"/>
            <a:ext cx="7076948" cy="792088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66" name="Google Shape;166;p41"/>
          <p:cNvSpPr txBox="1"/>
          <p:nvPr>
            <p:ph idx="3" type="body"/>
          </p:nvPr>
        </p:nvSpPr>
        <p:spPr>
          <a:xfrm>
            <a:off x="9373466" y="3646317"/>
            <a:ext cx="8188820" cy="208720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41"/>
          <p:cNvSpPr txBox="1"/>
          <p:nvPr>
            <p:ph idx="4" type="body"/>
          </p:nvPr>
        </p:nvSpPr>
        <p:spPr>
          <a:xfrm rot="-180000">
            <a:off x="8720219" y="2470718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41"/>
          <p:cNvSpPr/>
          <p:nvPr/>
        </p:nvSpPr>
        <p:spPr>
          <a:xfrm rot="-180000">
            <a:off x="8585204" y="6162039"/>
            <a:ext cx="7076948" cy="792088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69" name="Google Shape;169;p41"/>
          <p:cNvSpPr txBox="1"/>
          <p:nvPr>
            <p:ph idx="5" type="body"/>
          </p:nvPr>
        </p:nvSpPr>
        <p:spPr>
          <a:xfrm>
            <a:off x="9373466" y="7292634"/>
            <a:ext cx="8188820" cy="208720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41"/>
          <p:cNvSpPr txBox="1"/>
          <p:nvPr>
            <p:ph idx="6" type="body"/>
          </p:nvPr>
        </p:nvSpPr>
        <p:spPr>
          <a:xfrm rot="-180000">
            <a:off x="8720219" y="6117035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mages and Images ">
  <p:cSld name="3 Images and Images 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/>
          <p:nvPr>
            <p:ph idx="2" type="pic"/>
          </p:nvPr>
        </p:nvSpPr>
        <p:spPr>
          <a:xfrm>
            <a:off x="1392553" y="0"/>
            <a:ext cx="4839432" cy="10287000"/>
          </a:xfrm>
          <a:prstGeom prst="rect">
            <a:avLst/>
          </a:prstGeom>
          <a:solidFill>
            <a:srgbClr val="F2F2F2">
              <a:alpha val="41960"/>
            </a:srgbClr>
          </a:solidFill>
          <a:ln>
            <a:noFill/>
          </a:ln>
          <a:effectLst>
            <a:outerShdw blurRad="50800" rotWithShape="0" algn="l" dist="1270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73" name="Google Shape;173;p42"/>
          <p:cNvSpPr txBox="1"/>
          <p:nvPr>
            <p:ph idx="1" type="body"/>
          </p:nvPr>
        </p:nvSpPr>
        <p:spPr>
          <a:xfrm>
            <a:off x="1392553" y="6859353"/>
            <a:ext cx="4839432" cy="3427647"/>
          </a:xfrm>
          <a:prstGeom prst="rect">
            <a:avLst/>
          </a:prstGeom>
          <a:solidFill>
            <a:srgbClr val="F8F8F8">
              <a:alpha val="69803"/>
            </a:srgb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4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42"/>
          <p:cNvSpPr/>
          <p:nvPr>
            <p:ph idx="3" type="pic"/>
          </p:nvPr>
        </p:nvSpPr>
        <p:spPr>
          <a:xfrm>
            <a:off x="6735932" y="0"/>
            <a:ext cx="4839432" cy="10287000"/>
          </a:xfrm>
          <a:prstGeom prst="rect">
            <a:avLst/>
          </a:prstGeom>
          <a:solidFill>
            <a:srgbClr val="F2F2F2">
              <a:alpha val="41960"/>
            </a:srgbClr>
          </a:solidFill>
          <a:ln>
            <a:noFill/>
          </a:ln>
          <a:effectLst>
            <a:outerShdw blurRad="50800" rotWithShape="0" algn="l" dist="1270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76" name="Google Shape;176;p42"/>
          <p:cNvSpPr/>
          <p:nvPr>
            <p:ph idx="4" type="pic"/>
          </p:nvPr>
        </p:nvSpPr>
        <p:spPr>
          <a:xfrm>
            <a:off x="12079311" y="0"/>
            <a:ext cx="4839432" cy="10287000"/>
          </a:xfrm>
          <a:prstGeom prst="rect">
            <a:avLst/>
          </a:prstGeom>
          <a:solidFill>
            <a:srgbClr val="F2F2F2">
              <a:alpha val="41960"/>
            </a:srgbClr>
          </a:solidFill>
          <a:ln>
            <a:noFill/>
          </a:ln>
          <a:effectLst>
            <a:outerShdw blurRad="50800" rotWithShape="0" algn="l" dist="1270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77" name="Google Shape;177;p42"/>
          <p:cNvSpPr txBox="1"/>
          <p:nvPr>
            <p:ph idx="5" type="body"/>
          </p:nvPr>
        </p:nvSpPr>
        <p:spPr>
          <a:xfrm>
            <a:off x="6735932" y="6865257"/>
            <a:ext cx="4839432" cy="3421743"/>
          </a:xfrm>
          <a:prstGeom prst="rect">
            <a:avLst/>
          </a:prstGeom>
          <a:solidFill>
            <a:srgbClr val="F8F8F8">
              <a:alpha val="69803"/>
            </a:srgb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42"/>
          <p:cNvSpPr txBox="1"/>
          <p:nvPr>
            <p:ph idx="6" type="body"/>
          </p:nvPr>
        </p:nvSpPr>
        <p:spPr>
          <a:xfrm>
            <a:off x="12079311" y="6865257"/>
            <a:ext cx="4839432" cy="3421743"/>
          </a:xfrm>
          <a:prstGeom prst="rect">
            <a:avLst/>
          </a:prstGeom>
          <a:solidFill>
            <a:srgbClr val="F8F8F8">
              <a:alpha val="69803"/>
            </a:srgb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42"/>
          <p:cNvSpPr txBox="1"/>
          <p:nvPr>
            <p:ph idx="7" type="body"/>
          </p:nvPr>
        </p:nvSpPr>
        <p:spPr>
          <a:xfrm>
            <a:off x="3068073" y="6109253"/>
            <a:ext cx="1488392" cy="148839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42"/>
          <p:cNvSpPr/>
          <p:nvPr>
            <p:ph idx="8" type="pic"/>
          </p:nvPr>
        </p:nvSpPr>
        <p:spPr>
          <a:xfrm>
            <a:off x="3411485" y="6453136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81" name="Google Shape;181;p42"/>
          <p:cNvSpPr txBox="1"/>
          <p:nvPr>
            <p:ph idx="9" type="body"/>
          </p:nvPr>
        </p:nvSpPr>
        <p:spPr>
          <a:xfrm>
            <a:off x="8411452" y="6115157"/>
            <a:ext cx="1488392" cy="148839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42"/>
          <p:cNvSpPr/>
          <p:nvPr>
            <p:ph idx="13" type="pic"/>
          </p:nvPr>
        </p:nvSpPr>
        <p:spPr>
          <a:xfrm>
            <a:off x="8754864" y="6459040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83" name="Google Shape;183;p42"/>
          <p:cNvSpPr txBox="1"/>
          <p:nvPr>
            <p:ph idx="14" type="body"/>
          </p:nvPr>
        </p:nvSpPr>
        <p:spPr>
          <a:xfrm>
            <a:off x="13754831" y="6115157"/>
            <a:ext cx="1488392" cy="148839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4" name="Google Shape;184;p42"/>
          <p:cNvSpPr/>
          <p:nvPr>
            <p:ph idx="15" type="pic"/>
          </p:nvPr>
        </p:nvSpPr>
        <p:spPr>
          <a:xfrm>
            <a:off x="14098244" y="6459040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185" name="Google Shape;185;p42"/>
          <p:cNvSpPr txBox="1"/>
          <p:nvPr>
            <p:ph idx="16" type="body"/>
          </p:nvPr>
        </p:nvSpPr>
        <p:spPr>
          <a:xfrm>
            <a:off x="1600141" y="7675464"/>
            <a:ext cx="4426857" cy="22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6" name="Google Shape;186;p42"/>
          <p:cNvSpPr txBox="1"/>
          <p:nvPr>
            <p:ph idx="17" type="body"/>
          </p:nvPr>
        </p:nvSpPr>
        <p:spPr>
          <a:xfrm>
            <a:off x="6942219" y="7675464"/>
            <a:ext cx="4426857" cy="22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7" name="Google Shape;187;p42"/>
          <p:cNvSpPr txBox="1"/>
          <p:nvPr>
            <p:ph idx="18" type="body"/>
          </p:nvPr>
        </p:nvSpPr>
        <p:spPr>
          <a:xfrm>
            <a:off x="12285598" y="7675464"/>
            <a:ext cx="4426857" cy="229585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8" name="Google Shape;188;p42"/>
          <p:cNvSpPr txBox="1"/>
          <p:nvPr>
            <p:ph idx="19" type="body"/>
          </p:nvPr>
        </p:nvSpPr>
        <p:spPr>
          <a:xfrm>
            <a:off x="-7323" y="540159"/>
            <a:ext cx="11482903" cy="199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9" name="Google Shape;189;p42"/>
          <p:cNvSpPr txBox="1"/>
          <p:nvPr>
            <p:ph type="title"/>
          </p:nvPr>
        </p:nvSpPr>
        <p:spPr>
          <a:xfrm rot="-180000">
            <a:off x="494590" y="73099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Big Image">
  <p:cSld name="1 Big Imag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3"/>
          <p:cNvSpPr/>
          <p:nvPr/>
        </p:nvSpPr>
        <p:spPr>
          <a:xfrm>
            <a:off x="0" y="4933966"/>
            <a:ext cx="18286413" cy="368968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92" name="Google Shape;192;p43"/>
          <p:cNvSpPr txBox="1"/>
          <p:nvPr>
            <p:ph idx="1" type="body"/>
          </p:nvPr>
        </p:nvSpPr>
        <p:spPr>
          <a:xfrm>
            <a:off x="9706815" y="5232893"/>
            <a:ext cx="7666785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43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3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b="0" l="0" r="0" t="2413"/>
          <a:stretch/>
        </p:blipFill>
        <p:spPr>
          <a:xfrm rot="-180000">
            <a:off x="702993" y="-231949"/>
            <a:ext cx="8611959" cy="9621181"/>
          </a:xfrm>
          <a:custGeom>
            <a:rect b="b" l="l" r="r" t="t"/>
            <a:pathLst>
              <a:path extrusionOk="0" h="9621181" w="8611959">
                <a:moveTo>
                  <a:pt x="0" y="0"/>
                </a:moveTo>
                <a:lnTo>
                  <a:pt x="8611959" y="451334"/>
                </a:lnTo>
                <a:lnTo>
                  <a:pt x="8611958" y="9621181"/>
                </a:lnTo>
                <a:lnTo>
                  <a:pt x="0" y="962118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96" name="Google Shape;196;p43"/>
          <p:cNvSpPr/>
          <p:nvPr>
            <p:ph idx="2" type="pic"/>
          </p:nvPr>
        </p:nvSpPr>
        <p:spPr>
          <a:xfrm rot="-180000">
            <a:off x="955850" y="-218306"/>
            <a:ext cx="8097837" cy="934299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197" name="Google Shape;197;p43"/>
          <p:cNvPicPr preferRelativeResize="0"/>
          <p:nvPr/>
        </p:nvPicPr>
        <p:blipFill rotWithShape="1">
          <a:blip r:embed="rId3">
            <a:alphaModFix/>
          </a:blip>
          <a:srcRect b="0" l="0" r="31695" t="0"/>
          <a:stretch/>
        </p:blipFill>
        <p:spPr>
          <a:xfrm>
            <a:off x="9370318" y="2430365"/>
            <a:ext cx="8917682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3"/>
          <p:cNvSpPr txBox="1"/>
          <p:nvPr>
            <p:ph type="title"/>
          </p:nvPr>
        </p:nvSpPr>
        <p:spPr>
          <a:xfrm rot="-180000">
            <a:off x="9723490" y="3149508"/>
            <a:ext cx="8378425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Break 3">
  <p:cSld name="Section Break 3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3"/>
          <p:cNvSpPr/>
          <p:nvPr>
            <p:ph idx="2" type="pic"/>
          </p:nvPr>
        </p:nvSpPr>
        <p:spPr>
          <a:xfrm rot="-180000">
            <a:off x="668304" y="555289"/>
            <a:ext cx="17023561" cy="913250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1016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0" name="Google Shape;20;p23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type="title"/>
          </p:nvPr>
        </p:nvSpPr>
        <p:spPr>
          <a:xfrm>
            <a:off x="2712946" y="7888805"/>
            <a:ext cx="15206235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  <a:defRPr b="0" i="0" sz="66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" name="Google Shape;22;p23"/>
          <p:cNvSpPr txBox="1"/>
          <p:nvPr>
            <p:ph idx="3" type="body"/>
          </p:nvPr>
        </p:nvSpPr>
        <p:spPr>
          <a:xfrm>
            <a:off x="2712945" y="7528765"/>
            <a:ext cx="14740451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23"/>
          <p:cNvSpPr/>
          <p:nvPr>
            <p:ph idx="4" type="pic"/>
          </p:nvPr>
        </p:nvSpPr>
        <p:spPr>
          <a:xfrm>
            <a:off x="952296" y="7483759"/>
            <a:ext cx="1575175" cy="15733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eps">
  <p:cSld name="Steps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44"/>
          <p:cNvCxnSpPr/>
          <p:nvPr/>
        </p:nvCxnSpPr>
        <p:spPr>
          <a:xfrm flipH="1" rot="10800000">
            <a:off x="-319314" y="43365"/>
            <a:ext cx="18966848" cy="10327402"/>
          </a:xfrm>
          <a:prstGeom prst="straightConnector1">
            <a:avLst/>
          </a:prstGeom>
          <a:noFill/>
          <a:ln cap="flat" cmpd="sng" w="952500">
            <a:solidFill>
              <a:schemeClr val="dk1">
                <a:alpha val="29803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44"/>
          <p:cNvCxnSpPr/>
          <p:nvPr/>
        </p:nvCxnSpPr>
        <p:spPr>
          <a:xfrm flipH="1" rot="10800000">
            <a:off x="-1109046" y="-552450"/>
            <a:ext cx="20886875" cy="11372851"/>
          </a:xfrm>
          <a:prstGeom prst="straightConnector1">
            <a:avLst/>
          </a:prstGeom>
          <a:noFill/>
          <a:ln cap="flat" cmpd="sng" w="2540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02" name="Google Shape;202;p44"/>
          <p:cNvSpPr/>
          <p:nvPr/>
        </p:nvSpPr>
        <p:spPr>
          <a:xfrm>
            <a:off x="344018" y="4913606"/>
            <a:ext cx="5399807" cy="2503103"/>
          </a:xfrm>
          <a:custGeom>
            <a:rect b="b" l="l" r="r" t="t"/>
            <a:pathLst>
              <a:path extrusionOk="0" h="2503103" w="5399807">
                <a:moveTo>
                  <a:pt x="0" y="0"/>
                </a:moveTo>
                <a:lnTo>
                  <a:pt x="5399807" y="0"/>
                </a:lnTo>
                <a:lnTo>
                  <a:pt x="5399807" y="2262444"/>
                </a:lnTo>
                <a:lnTo>
                  <a:pt x="3321065" y="2262444"/>
                </a:lnTo>
                <a:lnTo>
                  <a:pt x="3181482" y="2503103"/>
                </a:lnTo>
                <a:lnTo>
                  <a:pt x="3041901" y="2262444"/>
                </a:lnTo>
                <a:lnTo>
                  <a:pt x="0" y="2262444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03" name="Google Shape;203;p44"/>
          <p:cNvSpPr/>
          <p:nvPr/>
        </p:nvSpPr>
        <p:spPr>
          <a:xfrm flipH="1" rot="5400000">
            <a:off x="5960183" y="565306"/>
            <a:ext cx="2262445" cy="5640465"/>
          </a:xfrm>
          <a:custGeom>
            <a:rect b="b" l="l" r="r" t="t"/>
            <a:pathLst>
              <a:path extrusionOk="0" h="5640465" w="2262445">
                <a:moveTo>
                  <a:pt x="2262445" y="5640465"/>
                </a:moveTo>
                <a:lnTo>
                  <a:pt x="2262445" y="240658"/>
                </a:lnTo>
                <a:lnTo>
                  <a:pt x="843910" y="240658"/>
                </a:lnTo>
                <a:lnTo>
                  <a:pt x="704329" y="0"/>
                </a:lnTo>
                <a:lnTo>
                  <a:pt x="564747" y="240658"/>
                </a:lnTo>
                <a:lnTo>
                  <a:pt x="0" y="240658"/>
                </a:lnTo>
                <a:lnTo>
                  <a:pt x="0" y="564046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04" name="Google Shape;204;p44"/>
          <p:cNvSpPr/>
          <p:nvPr/>
        </p:nvSpPr>
        <p:spPr>
          <a:xfrm rot="-5400000">
            <a:off x="10162879" y="4848260"/>
            <a:ext cx="2262445" cy="5639094"/>
          </a:xfrm>
          <a:custGeom>
            <a:rect b="b" l="l" r="r" t="t"/>
            <a:pathLst>
              <a:path extrusionOk="0" h="5639094" w="2262445">
                <a:moveTo>
                  <a:pt x="2262445" y="239287"/>
                </a:moveTo>
                <a:lnTo>
                  <a:pt x="2262445" y="5639094"/>
                </a:lnTo>
                <a:lnTo>
                  <a:pt x="0" y="5639094"/>
                </a:lnTo>
                <a:lnTo>
                  <a:pt x="0" y="239287"/>
                </a:lnTo>
                <a:lnTo>
                  <a:pt x="1741580" y="239287"/>
                </a:lnTo>
                <a:lnTo>
                  <a:pt x="1880366" y="0"/>
                </a:lnTo>
                <a:lnTo>
                  <a:pt x="2019152" y="239287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05" name="Google Shape;205;p44"/>
          <p:cNvSpPr/>
          <p:nvPr/>
        </p:nvSpPr>
        <p:spPr>
          <a:xfrm>
            <a:off x="12394629" y="3551340"/>
            <a:ext cx="5399807" cy="2503104"/>
          </a:xfrm>
          <a:custGeom>
            <a:rect b="b" l="l" r="r" t="t"/>
            <a:pathLst>
              <a:path extrusionOk="0" h="2503104" w="5399807">
                <a:moveTo>
                  <a:pt x="2177346" y="0"/>
                </a:moveTo>
                <a:lnTo>
                  <a:pt x="2316929" y="240660"/>
                </a:lnTo>
                <a:lnTo>
                  <a:pt x="5399807" y="240660"/>
                </a:lnTo>
                <a:lnTo>
                  <a:pt x="5399807" y="2503104"/>
                </a:lnTo>
                <a:lnTo>
                  <a:pt x="0" y="2503104"/>
                </a:lnTo>
                <a:lnTo>
                  <a:pt x="0" y="240660"/>
                </a:lnTo>
                <a:lnTo>
                  <a:pt x="2037764" y="24066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06" name="Google Shape;206;p4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4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8" name="Google Shape;20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709692">
            <a:off x="3120285" y="7261545"/>
            <a:ext cx="631669" cy="146049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209" name="Google Shape;209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2700000">
            <a:off x="7355128" y="6050513"/>
            <a:ext cx="631669" cy="146049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210" name="Google Shape;21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709692">
            <a:off x="10305058" y="3012215"/>
            <a:ext cx="631669" cy="146049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211" name="Google Shape;21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2700000">
            <a:off x="14395724" y="2272521"/>
            <a:ext cx="631669" cy="146049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212" name="Google Shape;212;p44"/>
          <p:cNvSpPr txBox="1"/>
          <p:nvPr>
            <p:ph idx="1" type="body"/>
          </p:nvPr>
        </p:nvSpPr>
        <p:spPr>
          <a:xfrm>
            <a:off x="590897" y="4944329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3" name="Google Shape;213;p44"/>
          <p:cNvSpPr txBox="1"/>
          <p:nvPr>
            <p:ph idx="2" type="body"/>
          </p:nvPr>
        </p:nvSpPr>
        <p:spPr>
          <a:xfrm>
            <a:off x="590897" y="5588772"/>
            <a:ext cx="4906048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44"/>
          <p:cNvSpPr txBox="1"/>
          <p:nvPr>
            <p:ph idx="3" type="body"/>
          </p:nvPr>
        </p:nvSpPr>
        <p:spPr>
          <a:xfrm>
            <a:off x="4518052" y="2285039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44"/>
          <p:cNvSpPr txBox="1"/>
          <p:nvPr>
            <p:ph idx="4" type="body"/>
          </p:nvPr>
        </p:nvSpPr>
        <p:spPr>
          <a:xfrm>
            <a:off x="4518052" y="2929482"/>
            <a:ext cx="4906048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6" name="Google Shape;216;p44"/>
          <p:cNvSpPr txBox="1"/>
          <p:nvPr>
            <p:ph idx="5" type="body"/>
          </p:nvPr>
        </p:nvSpPr>
        <p:spPr>
          <a:xfrm>
            <a:off x="8960720" y="656730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44"/>
          <p:cNvSpPr txBox="1"/>
          <p:nvPr>
            <p:ph idx="6" type="body"/>
          </p:nvPr>
        </p:nvSpPr>
        <p:spPr>
          <a:xfrm>
            <a:off x="8960720" y="7211751"/>
            <a:ext cx="4906048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44"/>
          <p:cNvSpPr txBox="1"/>
          <p:nvPr>
            <p:ph idx="7" type="body"/>
          </p:nvPr>
        </p:nvSpPr>
        <p:spPr>
          <a:xfrm>
            <a:off x="12641508" y="3822723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9" name="Google Shape;219;p44"/>
          <p:cNvSpPr txBox="1"/>
          <p:nvPr>
            <p:ph idx="8" type="body"/>
          </p:nvPr>
        </p:nvSpPr>
        <p:spPr>
          <a:xfrm>
            <a:off x="12641508" y="4467166"/>
            <a:ext cx="4906048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20" name="Google Shape;220;p44"/>
          <p:cNvPicPr preferRelativeResize="0"/>
          <p:nvPr/>
        </p:nvPicPr>
        <p:blipFill rotWithShape="1">
          <a:blip r:embed="rId3">
            <a:alphaModFix/>
          </a:blip>
          <a:srcRect b="0" l="0" r="31695" t="0"/>
          <a:stretch/>
        </p:blipFill>
        <p:spPr>
          <a:xfrm>
            <a:off x="9370318" y="33336"/>
            <a:ext cx="8917682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4"/>
          <p:cNvSpPr txBox="1"/>
          <p:nvPr>
            <p:ph type="title"/>
          </p:nvPr>
        </p:nvSpPr>
        <p:spPr>
          <a:xfrm rot="-180000">
            <a:off x="9807898" y="752479"/>
            <a:ext cx="8378425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Points">
  <p:cSld name="6 Point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172860" y="1659857"/>
            <a:ext cx="2738925" cy="315882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5"/>
          <p:cNvSpPr/>
          <p:nvPr/>
        </p:nvSpPr>
        <p:spPr>
          <a:xfrm>
            <a:off x="-1" y="4898969"/>
            <a:ext cx="5067063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25" name="Google Shape;225;p45"/>
          <p:cNvSpPr/>
          <p:nvPr/>
        </p:nvSpPr>
        <p:spPr>
          <a:xfrm>
            <a:off x="0" y="2519036"/>
            <a:ext cx="6438556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26" name="Google Shape;226;p45"/>
          <p:cNvSpPr/>
          <p:nvPr/>
        </p:nvSpPr>
        <p:spPr>
          <a:xfrm>
            <a:off x="0" y="7287349"/>
            <a:ext cx="6438556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27" name="Google Shape;227;p45"/>
          <p:cNvSpPr/>
          <p:nvPr/>
        </p:nvSpPr>
        <p:spPr>
          <a:xfrm>
            <a:off x="13241756" y="4898969"/>
            <a:ext cx="5046243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28" name="Google Shape;228;p45"/>
          <p:cNvSpPr/>
          <p:nvPr/>
        </p:nvSpPr>
        <p:spPr>
          <a:xfrm>
            <a:off x="11865253" y="7287349"/>
            <a:ext cx="6422747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29" name="Google Shape;229;p45"/>
          <p:cNvSpPr/>
          <p:nvPr/>
        </p:nvSpPr>
        <p:spPr>
          <a:xfrm>
            <a:off x="11869064" y="2504185"/>
            <a:ext cx="6422747" cy="14581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230" name="Google Shape;230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55022" y="4046072"/>
            <a:ext cx="2738925" cy="3158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177037" y="6432289"/>
            <a:ext cx="2738925" cy="3158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1127" y="6432289"/>
            <a:ext cx="2738925" cy="3158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5835" y="1672563"/>
            <a:ext cx="2738925" cy="3158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24200" y="4046072"/>
            <a:ext cx="2738925" cy="315882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4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7" name="Google Shape;237;p45"/>
          <p:cNvSpPr/>
          <p:nvPr/>
        </p:nvSpPr>
        <p:spPr>
          <a:xfrm rot="5400000">
            <a:off x="7638626" y="4310851"/>
            <a:ext cx="3040004" cy="2620693"/>
          </a:xfrm>
          <a:prstGeom prst="hexagon">
            <a:avLst>
              <a:gd fmla="val 30273" name="adj"/>
              <a:gd fmla="val 115470" name="vf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38" name="Google Shape;238;p45"/>
          <p:cNvSpPr txBox="1"/>
          <p:nvPr>
            <p:ph idx="1" type="body"/>
          </p:nvPr>
        </p:nvSpPr>
        <p:spPr>
          <a:xfrm>
            <a:off x="7855538" y="4889182"/>
            <a:ext cx="2613438" cy="1447211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9" name="Google Shape;239;p45"/>
          <p:cNvSpPr/>
          <p:nvPr>
            <p:ph idx="2" type="pic"/>
          </p:nvPr>
        </p:nvSpPr>
        <p:spPr>
          <a:xfrm>
            <a:off x="10141538" y="2623380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40" name="Google Shape;240;p45"/>
          <p:cNvSpPr txBox="1"/>
          <p:nvPr>
            <p:ph idx="3" type="body"/>
          </p:nvPr>
        </p:nvSpPr>
        <p:spPr>
          <a:xfrm>
            <a:off x="9274629" y="3494211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45"/>
          <p:cNvSpPr/>
          <p:nvPr>
            <p:ph idx="4" type="pic"/>
          </p:nvPr>
        </p:nvSpPr>
        <p:spPr>
          <a:xfrm>
            <a:off x="11523416" y="4959742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42" name="Google Shape;242;p45"/>
          <p:cNvSpPr txBox="1"/>
          <p:nvPr>
            <p:ph idx="5" type="body"/>
          </p:nvPr>
        </p:nvSpPr>
        <p:spPr>
          <a:xfrm>
            <a:off x="10656507" y="5830573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45"/>
          <p:cNvSpPr/>
          <p:nvPr>
            <p:ph idx="6" type="pic"/>
          </p:nvPr>
        </p:nvSpPr>
        <p:spPr>
          <a:xfrm>
            <a:off x="10131658" y="7299296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44" name="Google Shape;244;p45"/>
          <p:cNvSpPr txBox="1"/>
          <p:nvPr>
            <p:ph idx="7" type="body"/>
          </p:nvPr>
        </p:nvSpPr>
        <p:spPr>
          <a:xfrm>
            <a:off x="9264749" y="8170127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45"/>
          <p:cNvSpPr/>
          <p:nvPr>
            <p:ph idx="8" type="pic"/>
          </p:nvPr>
        </p:nvSpPr>
        <p:spPr>
          <a:xfrm>
            <a:off x="7345240" y="7299296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46" name="Google Shape;246;p45"/>
          <p:cNvSpPr txBox="1"/>
          <p:nvPr>
            <p:ph idx="9" type="body"/>
          </p:nvPr>
        </p:nvSpPr>
        <p:spPr>
          <a:xfrm>
            <a:off x="6478331" y="8170127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45"/>
          <p:cNvSpPr/>
          <p:nvPr>
            <p:ph idx="13" type="pic"/>
          </p:nvPr>
        </p:nvSpPr>
        <p:spPr>
          <a:xfrm>
            <a:off x="5982636" y="4973248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48" name="Google Shape;248;p45"/>
          <p:cNvSpPr txBox="1"/>
          <p:nvPr>
            <p:ph idx="14" type="body"/>
          </p:nvPr>
        </p:nvSpPr>
        <p:spPr>
          <a:xfrm>
            <a:off x="5115727" y="5844079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9" name="Google Shape;249;p45"/>
          <p:cNvSpPr/>
          <p:nvPr>
            <p:ph idx="15" type="pic"/>
          </p:nvPr>
        </p:nvSpPr>
        <p:spPr>
          <a:xfrm>
            <a:off x="7359754" y="2644651"/>
            <a:ext cx="801568" cy="80062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50" name="Google Shape;250;p45"/>
          <p:cNvSpPr txBox="1"/>
          <p:nvPr>
            <p:ph idx="16" type="body"/>
          </p:nvPr>
        </p:nvSpPr>
        <p:spPr>
          <a:xfrm>
            <a:off x="6492845" y="3515482"/>
            <a:ext cx="2541821" cy="56889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45"/>
          <p:cNvSpPr txBox="1"/>
          <p:nvPr>
            <p:ph idx="17" type="body"/>
          </p:nvPr>
        </p:nvSpPr>
        <p:spPr>
          <a:xfrm>
            <a:off x="11955498" y="2519036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45"/>
          <p:cNvSpPr txBox="1"/>
          <p:nvPr>
            <p:ph idx="18" type="body"/>
          </p:nvPr>
        </p:nvSpPr>
        <p:spPr>
          <a:xfrm>
            <a:off x="13337377" y="4891155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3" name="Google Shape;253;p45"/>
          <p:cNvSpPr txBox="1"/>
          <p:nvPr>
            <p:ph idx="19" type="body"/>
          </p:nvPr>
        </p:nvSpPr>
        <p:spPr>
          <a:xfrm>
            <a:off x="11955498" y="7302201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4" name="Google Shape;254;p45"/>
          <p:cNvSpPr txBox="1"/>
          <p:nvPr>
            <p:ph idx="20" type="body"/>
          </p:nvPr>
        </p:nvSpPr>
        <p:spPr>
          <a:xfrm>
            <a:off x="1628619" y="7287349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5" name="Google Shape;255;p45"/>
          <p:cNvSpPr txBox="1"/>
          <p:nvPr>
            <p:ph idx="21" type="body"/>
          </p:nvPr>
        </p:nvSpPr>
        <p:spPr>
          <a:xfrm>
            <a:off x="272835" y="4913821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6" name="Google Shape;256;p45"/>
          <p:cNvSpPr txBox="1"/>
          <p:nvPr>
            <p:ph idx="22" type="body"/>
          </p:nvPr>
        </p:nvSpPr>
        <p:spPr>
          <a:xfrm>
            <a:off x="1649156" y="2519036"/>
            <a:ext cx="4692390" cy="1443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7" name="Google Shape;257;p45"/>
          <p:cNvSpPr txBox="1"/>
          <p:nvPr>
            <p:ph idx="23" type="body"/>
          </p:nvPr>
        </p:nvSpPr>
        <p:spPr>
          <a:xfrm>
            <a:off x="-7323" y="540159"/>
            <a:ext cx="11482903" cy="199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8" name="Google Shape;258;p45"/>
          <p:cNvSpPr txBox="1"/>
          <p:nvPr>
            <p:ph type="title"/>
          </p:nvPr>
        </p:nvSpPr>
        <p:spPr>
          <a:xfrm rot="-180000">
            <a:off x="494590" y="73099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Only">
  <p:cSld name="Text Only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/>
          <p:nvPr/>
        </p:nvSpPr>
        <p:spPr>
          <a:xfrm>
            <a:off x="0" y="3573194"/>
            <a:ext cx="18286413" cy="3235569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61" name="Google Shape;261;p4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p46"/>
          <p:cNvSpPr txBox="1"/>
          <p:nvPr>
            <p:ph idx="1" type="body"/>
          </p:nvPr>
        </p:nvSpPr>
        <p:spPr>
          <a:xfrm>
            <a:off x="2971403" y="3685734"/>
            <a:ext cx="12343607" cy="2996419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None/>
              <a:defRPr sz="6600">
                <a:solidFill>
                  <a:schemeClr val="lt2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64" name="Google Shape;26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2178351">
            <a:off x="2854973" y="2368931"/>
            <a:ext cx="460258" cy="8472928"/>
          </a:xfrm>
          <a:prstGeom prst="rect">
            <a:avLst/>
          </a:prstGeom>
          <a:noFill/>
          <a:ln>
            <a:noFill/>
          </a:ln>
          <a:effectLst>
            <a:outerShdw blurRad="215900" rotWithShape="0" algn="tl" dir="1260000" dist="139700">
              <a:srgbClr val="000000">
                <a:alpha val="40000"/>
              </a:srgbClr>
            </a:outerShdw>
          </a:effectLst>
        </p:spPr>
      </p:pic>
      <p:pic>
        <p:nvPicPr>
          <p:cNvPr id="265" name="Google Shape;26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528184">
            <a:off x="15047782" y="987296"/>
            <a:ext cx="1835637" cy="2246350"/>
          </a:xfrm>
          <a:prstGeom prst="rect">
            <a:avLst/>
          </a:prstGeom>
          <a:noFill/>
          <a:ln>
            <a:noFill/>
          </a:ln>
          <a:effectLst>
            <a:outerShdw blurRad="203200" sx="102000" rotWithShape="0" algn="ctr" dir="1440000" dist="101600" sy="102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Image - Intro">
  <p:cSld name="1 Image - Intro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/>
          <p:nvPr/>
        </p:nvSpPr>
        <p:spPr>
          <a:xfrm>
            <a:off x="0" y="4513430"/>
            <a:ext cx="18286413" cy="418546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75" name="Google Shape;275;p2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9458241" y="5638554"/>
            <a:ext cx="7915359" cy="277845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9" name="Google Shape;279;p25"/>
          <p:cNvSpPr txBox="1"/>
          <p:nvPr>
            <p:ph idx="2" type="body"/>
          </p:nvPr>
        </p:nvSpPr>
        <p:spPr>
          <a:xfrm rot="-207983">
            <a:off x="962327" y="2779906"/>
            <a:ext cx="7968745" cy="428073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0" name="Google Shape;280;p25"/>
          <p:cNvSpPr/>
          <p:nvPr>
            <p:ph idx="3" type="pic"/>
          </p:nvPr>
        </p:nvSpPr>
        <p:spPr>
          <a:xfrm rot="-207983">
            <a:off x="1185020" y="3000530"/>
            <a:ext cx="7523358" cy="383948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81" name="Google Shape;281;p25"/>
          <p:cNvSpPr txBox="1"/>
          <p:nvPr>
            <p:ph idx="4" type="body"/>
          </p:nvPr>
        </p:nvSpPr>
        <p:spPr>
          <a:xfrm rot="-180000">
            <a:off x="1020142" y="7007341"/>
            <a:ext cx="7915359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5400"/>
              <a:buNone/>
              <a:defRPr sz="5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2" name="Google Shape;282;p25"/>
          <p:cNvSpPr txBox="1"/>
          <p:nvPr>
            <p:ph idx="5" type="body"/>
          </p:nvPr>
        </p:nvSpPr>
        <p:spPr>
          <a:xfrm>
            <a:off x="9460287" y="4693450"/>
            <a:ext cx="7915359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Image">
  <p:cSld name="1 Image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/>
          <p:nvPr/>
        </p:nvSpPr>
        <p:spPr>
          <a:xfrm>
            <a:off x="0" y="3659058"/>
            <a:ext cx="18286413" cy="368968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85" name="Google Shape;285;p28"/>
          <p:cNvSpPr txBox="1"/>
          <p:nvPr>
            <p:ph idx="1" type="body"/>
          </p:nvPr>
        </p:nvSpPr>
        <p:spPr>
          <a:xfrm>
            <a:off x="10448351" y="3957985"/>
            <a:ext cx="692524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6" name="Google Shape;286;p28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9" name="Google Shape;289;p28"/>
          <p:cNvSpPr txBox="1"/>
          <p:nvPr>
            <p:ph idx="2" type="body"/>
          </p:nvPr>
        </p:nvSpPr>
        <p:spPr>
          <a:xfrm rot="-207983">
            <a:off x="1292769" y="3130395"/>
            <a:ext cx="8768499" cy="471035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0" name="Google Shape;290;p28"/>
          <p:cNvSpPr/>
          <p:nvPr>
            <p:ph idx="3" type="pic"/>
          </p:nvPr>
        </p:nvSpPr>
        <p:spPr>
          <a:xfrm rot="-207983">
            <a:off x="1522927" y="3365565"/>
            <a:ext cx="8308182" cy="424001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Image and Explanation">
  <p:cSld name="1 Image and Explanation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0"/>
          <p:cNvSpPr/>
          <p:nvPr/>
        </p:nvSpPr>
        <p:spPr>
          <a:xfrm>
            <a:off x="0" y="5728564"/>
            <a:ext cx="18286413" cy="364540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293" name="Google Shape;293;p30"/>
          <p:cNvSpPr txBox="1"/>
          <p:nvPr>
            <p:ph idx="1" type="body"/>
          </p:nvPr>
        </p:nvSpPr>
        <p:spPr>
          <a:xfrm>
            <a:off x="794779" y="7798797"/>
            <a:ext cx="16696854" cy="157517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4" name="Google Shape;294;p3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7" name="Google Shape;297;p30"/>
          <p:cNvSpPr txBox="1"/>
          <p:nvPr>
            <p:ph idx="2" type="body"/>
          </p:nvPr>
        </p:nvSpPr>
        <p:spPr>
          <a:xfrm rot="-207983">
            <a:off x="4848166" y="2062584"/>
            <a:ext cx="8768499" cy="471035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8" name="Google Shape;298;p30"/>
          <p:cNvSpPr/>
          <p:nvPr>
            <p:ph idx="3" type="pic"/>
          </p:nvPr>
        </p:nvSpPr>
        <p:spPr>
          <a:xfrm rot="-207983">
            <a:off x="5078324" y="2297754"/>
            <a:ext cx="8308182" cy="424001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99" name="Google Shape;299;p30"/>
          <p:cNvSpPr txBox="1"/>
          <p:nvPr>
            <p:ph idx="4" type="body"/>
          </p:nvPr>
        </p:nvSpPr>
        <p:spPr>
          <a:xfrm rot="-180000">
            <a:off x="4960250" y="6757118"/>
            <a:ext cx="887237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o Contents">
  <p:cSld name="No Contents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s">
  <p:cSld name="2 Columns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/>
          <p:cNvSpPr/>
          <p:nvPr/>
        </p:nvSpPr>
        <p:spPr>
          <a:xfrm>
            <a:off x="991992" y="3230429"/>
            <a:ext cx="7611154" cy="4928404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06" name="Google Shape;306;p48"/>
          <p:cNvSpPr/>
          <p:nvPr/>
        </p:nvSpPr>
        <p:spPr>
          <a:xfrm rot="-180000">
            <a:off x="817281" y="3261215"/>
            <a:ext cx="7076948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07" name="Google Shape;307;p48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4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4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p48"/>
          <p:cNvSpPr txBox="1"/>
          <p:nvPr>
            <p:ph idx="1" type="body"/>
          </p:nvPr>
        </p:nvSpPr>
        <p:spPr>
          <a:xfrm>
            <a:off x="1402346" y="4391810"/>
            <a:ext cx="6851923" cy="341545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1" name="Google Shape;311;p48"/>
          <p:cNvSpPr txBox="1"/>
          <p:nvPr>
            <p:ph idx="2" type="body"/>
          </p:nvPr>
        </p:nvSpPr>
        <p:spPr>
          <a:xfrm rot="-180000">
            <a:off x="952296" y="3216211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2" name="Google Shape;312;p48"/>
          <p:cNvSpPr/>
          <p:nvPr/>
        </p:nvSpPr>
        <p:spPr>
          <a:xfrm>
            <a:off x="9728271" y="3230430"/>
            <a:ext cx="7611154" cy="4928404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13" name="Google Shape;313;p48"/>
          <p:cNvSpPr/>
          <p:nvPr/>
        </p:nvSpPr>
        <p:spPr>
          <a:xfrm rot="-180000">
            <a:off x="9553560" y="3261216"/>
            <a:ext cx="7076948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14" name="Google Shape;314;p48"/>
          <p:cNvSpPr txBox="1"/>
          <p:nvPr>
            <p:ph idx="3" type="body"/>
          </p:nvPr>
        </p:nvSpPr>
        <p:spPr>
          <a:xfrm>
            <a:off x="10138625" y="4391811"/>
            <a:ext cx="6851923" cy="341545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5" name="Google Shape;315;p48"/>
          <p:cNvSpPr txBox="1"/>
          <p:nvPr>
            <p:ph idx="4" type="body"/>
          </p:nvPr>
        </p:nvSpPr>
        <p:spPr>
          <a:xfrm rot="-180000">
            <a:off x="9688575" y="3216212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Columns">
  <p:cSld name="1 Columns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9"/>
          <p:cNvSpPr/>
          <p:nvPr/>
        </p:nvSpPr>
        <p:spPr>
          <a:xfrm>
            <a:off x="0" y="3118275"/>
            <a:ext cx="18286413" cy="472552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18" name="Google Shape;318;p49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4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1" name="Google Shape;321;p49"/>
          <p:cNvSpPr txBox="1"/>
          <p:nvPr>
            <p:ph idx="1" type="body"/>
          </p:nvPr>
        </p:nvSpPr>
        <p:spPr>
          <a:xfrm>
            <a:off x="1582366" y="4405812"/>
            <a:ext cx="15049672" cy="307794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2" name="Google Shape;322;p49"/>
          <p:cNvSpPr txBox="1"/>
          <p:nvPr>
            <p:ph idx="2" type="body"/>
          </p:nvPr>
        </p:nvSpPr>
        <p:spPr>
          <a:xfrm>
            <a:off x="1582366" y="3469708"/>
            <a:ext cx="15049672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mple List 2">
  <p:cSld name="Simple List 2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/>
          <p:nvPr/>
        </p:nvSpPr>
        <p:spPr>
          <a:xfrm>
            <a:off x="991992" y="3230429"/>
            <a:ext cx="7611154" cy="4928404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25" name="Google Shape;325;p50"/>
          <p:cNvSpPr/>
          <p:nvPr/>
        </p:nvSpPr>
        <p:spPr>
          <a:xfrm rot="-180000">
            <a:off x="817281" y="3261215"/>
            <a:ext cx="7076948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26" name="Google Shape;326;p5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5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50"/>
          <p:cNvSpPr txBox="1"/>
          <p:nvPr>
            <p:ph idx="1" type="body"/>
          </p:nvPr>
        </p:nvSpPr>
        <p:spPr>
          <a:xfrm rot="-180000">
            <a:off x="952296" y="3216211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0" name="Google Shape;330;p50"/>
          <p:cNvSpPr/>
          <p:nvPr/>
        </p:nvSpPr>
        <p:spPr>
          <a:xfrm>
            <a:off x="9728271" y="3230430"/>
            <a:ext cx="7611154" cy="4928404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31" name="Google Shape;331;p50"/>
          <p:cNvSpPr/>
          <p:nvPr/>
        </p:nvSpPr>
        <p:spPr>
          <a:xfrm rot="-180000">
            <a:off x="9553560" y="3261216"/>
            <a:ext cx="7076948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32" name="Google Shape;332;p50"/>
          <p:cNvSpPr txBox="1"/>
          <p:nvPr>
            <p:ph idx="2" type="body"/>
          </p:nvPr>
        </p:nvSpPr>
        <p:spPr>
          <a:xfrm rot="-180000">
            <a:off x="9688575" y="3216212"/>
            <a:ext cx="6851923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3" name="Google Shape;333;p50"/>
          <p:cNvSpPr txBox="1"/>
          <p:nvPr>
            <p:ph idx="3" type="body"/>
          </p:nvPr>
        </p:nvSpPr>
        <p:spPr>
          <a:xfrm>
            <a:off x="1402346" y="4374859"/>
            <a:ext cx="6851923" cy="343240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3810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◆"/>
              <a:defRPr sz="2400">
                <a:solidFill>
                  <a:schemeClr val="lt2"/>
                </a:solidFill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2400"/>
              <a:buFont typeface="Noto Sans Symbols"/>
              <a:buChar char="▪"/>
              <a:defRPr>
                <a:solidFill>
                  <a:srgbClr val="515151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4" name="Google Shape;334;p50"/>
          <p:cNvSpPr txBox="1"/>
          <p:nvPr>
            <p:ph idx="4" type="body"/>
          </p:nvPr>
        </p:nvSpPr>
        <p:spPr>
          <a:xfrm>
            <a:off x="10107885" y="4374859"/>
            <a:ext cx="6851923" cy="343240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3810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Char char="◆"/>
              <a:defRPr sz="2400">
                <a:solidFill>
                  <a:schemeClr val="lt2"/>
                </a:solidFill>
              </a:defRPr>
            </a:lvl1pPr>
            <a:lvl2pPr indent="-381000" lvl="1" marL="914400" algn="l"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2400"/>
              <a:buFont typeface="Noto Sans Symbols"/>
              <a:buChar char="▪"/>
              <a:defRPr>
                <a:solidFill>
                  <a:srgbClr val="515151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othing">
  <p:cSld name="Nothing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s">
  <p:cSld name="3 Columns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/>
          <p:nvPr/>
        </p:nvSpPr>
        <p:spPr>
          <a:xfrm>
            <a:off x="706187" y="3207022"/>
            <a:ext cx="5405249" cy="53568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37" name="Google Shape;337;p51"/>
          <p:cNvSpPr/>
          <p:nvPr/>
        </p:nvSpPr>
        <p:spPr>
          <a:xfrm rot="-180000">
            <a:off x="531477" y="3249006"/>
            <a:ext cx="5225890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38" name="Google Shape;338;p51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5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5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51"/>
          <p:cNvSpPr txBox="1"/>
          <p:nvPr>
            <p:ph idx="1" type="body"/>
          </p:nvPr>
        </p:nvSpPr>
        <p:spPr>
          <a:xfrm>
            <a:off x="851822" y="4392133"/>
            <a:ext cx="5040559" cy="394672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2" name="Google Shape;342;p51"/>
          <p:cNvSpPr txBox="1"/>
          <p:nvPr>
            <p:ph idx="2" type="body"/>
          </p:nvPr>
        </p:nvSpPr>
        <p:spPr>
          <a:xfrm rot="-180000">
            <a:off x="666491" y="3204002"/>
            <a:ext cx="5000865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3" name="Google Shape;343;p51"/>
          <p:cNvSpPr/>
          <p:nvPr/>
        </p:nvSpPr>
        <p:spPr>
          <a:xfrm>
            <a:off x="6442906" y="3208285"/>
            <a:ext cx="5405249" cy="53568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44" name="Google Shape;344;p51"/>
          <p:cNvSpPr/>
          <p:nvPr/>
        </p:nvSpPr>
        <p:spPr>
          <a:xfrm rot="-180000">
            <a:off x="6268196" y="3250269"/>
            <a:ext cx="5225890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45" name="Google Shape;345;p51"/>
          <p:cNvSpPr txBox="1"/>
          <p:nvPr>
            <p:ph idx="3" type="body"/>
          </p:nvPr>
        </p:nvSpPr>
        <p:spPr>
          <a:xfrm>
            <a:off x="6588541" y="4393396"/>
            <a:ext cx="5040559" cy="394672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6" name="Google Shape;346;p51"/>
          <p:cNvSpPr txBox="1"/>
          <p:nvPr>
            <p:ph idx="4" type="body"/>
          </p:nvPr>
        </p:nvSpPr>
        <p:spPr>
          <a:xfrm rot="-180000">
            <a:off x="6403210" y="3205265"/>
            <a:ext cx="5000865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7" name="Google Shape;347;p51"/>
          <p:cNvSpPr/>
          <p:nvPr/>
        </p:nvSpPr>
        <p:spPr>
          <a:xfrm>
            <a:off x="12179624" y="3208285"/>
            <a:ext cx="5405249" cy="53568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48" name="Google Shape;348;p51"/>
          <p:cNvSpPr/>
          <p:nvPr/>
        </p:nvSpPr>
        <p:spPr>
          <a:xfrm rot="-180000">
            <a:off x="12004914" y="3250269"/>
            <a:ext cx="5225890" cy="792088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49" name="Google Shape;349;p51"/>
          <p:cNvSpPr txBox="1"/>
          <p:nvPr>
            <p:ph idx="5" type="body"/>
          </p:nvPr>
        </p:nvSpPr>
        <p:spPr>
          <a:xfrm>
            <a:off x="12325259" y="4393396"/>
            <a:ext cx="5040559" cy="394672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0" name="Google Shape;350;p51"/>
          <p:cNvSpPr txBox="1"/>
          <p:nvPr>
            <p:ph idx="6" type="body"/>
          </p:nvPr>
        </p:nvSpPr>
        <p:spPr>
          <a:xfrm rot="-180000">
            <a:off x="12139928" y="3205265"/>
            <a:ext cx="5000865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List">
  <p:cSld name="6 List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2"/>
          <p:cNvSpPr/>
          <p:nvPr/>
        </p:nvSpPr>
        <p:spPr>
          <a:xfrm>
            <a:off x="0" y="2983260"/>
            <a:ext cx="18286413" cy="571563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53" name="Google Shape;353;p52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5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5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6" name="Google Shape;35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9" y="3364413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52"/>
          <p:cNvSpPr txBox="1"/>
          <p:nvPr>
            <p:ph idx="1" type="body"/>
          </p:nvPr>
        </p:nvSpPr>
        <p:spPr>
          <a:xfrm>
            <a:off x="4012636" y="336146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8" name="Google Shape;358;p52"/>
          <p:cNvSpPr txBox="1"/>
          <p:nvPr/>
        </p:nvSpPr>
        <p:spPr>
          <a:xfrm>
            <a:off x="3079189" y="3571539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1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59" name="Google Shape;359;p52"/>
          <p:cNvSpPr txBox="1"/>
          <p:nvPr>
            <p:ph idx="2" type="body"/>
          </p:nvPr>
        </p:nvSpPr>
        <p:spPr>
          <a:xfrm>
            <a:off x="4012636" y="3964676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60" name="Google Shape;360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8" y="5201954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2"/>
          <p:cNvSpPr txBox="1"/>
          <p:nvPr>
            <p:ph idx="3" type="body"/>
          </p:nvPr>
        </p:nvSpPr>
        <p:spPr>
          <a:xfrm>
            <a:off x="4012636" y="5199002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2" name="Google Shape;362;p52"/>
          <p:cNvSpPr txBox="1"/>
          <p:nvPr/>
        </p:nvSpPr>
        <p:spPr>
          <a:xfrm>
            <a:off x="3079188" y="5409080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2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63" name="Google Shape;363;p52"/>
          <p:cNvSpPr txBox="1"/>
          <p:nvPr>
            <p:ph idx="4" type="body"/>
          </p:nvPr>
        </p:nvSpPr>
        <p:spPr>
          <a:xfrm>
            <a:off x="4012636" y="5802217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64" name="Google Shape;364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9" y="7029100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2"/>
          <p:cNvSpPr txBox="1"/>
          <p:nvPr>
            <p:ph idx="5" type="body"/>
          </p:nvPr>
        </p:nvSpPr>
        <p:spPr>
          <a:xfrm>
            <a:off x="4012636" y="702614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6" name="Google Shape;366;p52"/>
          <p:cNvSpPr txBox="1"/>
          <p:nvPr/>
        </p:nvSpPr>
        <p:spPr>
          <a:xfrm>
            <a:off x="3079189" y="7236226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3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67" name="Google Shape;367;p52"/>
          <p:cNvSpPr txBox="1"/>
          <p:nvPr>
            <p:ph idx="6" type="body"/>
          </p:nvPr>
        </p:nvSpPr>
        <p:spPr>
          <a:xfrm>
            <a:off x="4012636" y="7629363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68" name="Google Shape;368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5" y="3382566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2"/>
          <p:cNvSpPr txBox="1"/>
          <p:nvPr>
            <p:ph idx="7" type="body"/>
          </p:nvPr>
        </p:nvSpPr>
        <p:spPr>
          <a:xfrm>
            <a:off x="10615442" y="3379614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0" name="Google Shape;370;p52"/>
          <p:cNvSpPr txBox="1"/>
          <p:nvPr/>
        </p:nvSpPr>
        <p:spPr>
          <a:xfrm>
            <a:off x="9681995" y="3589692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4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71" name="Google Shape;371;p52"/>
          <p:cNvSpPr txBox="1"/>
          <p:nvPr>
            <p:ph idx="8" type="body"/>
          </p:nvPr>
        </p:nvSpPr>
        <p:spPr>
          <a:xfrm>
            <a:off x="10615442" y="3982829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72" name="Google Shape;37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4" y="5220107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2"/>
          <p:cNvSpPr txBox="1"/>
          <p:nvPr>
            <p:ph idx="9" type="body"/>
          </p:nvPr>
        </p:nvSpPr>
        <p:spPr>
          <a:xfrm>
            <a:off x="10615442" y="5217155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4" name="Google Shape;374;p52"/>
          <p:cNvSpPr txBox="1"/>
          <p:nvPr/>
        </p:nvSpPr>
        <p:spPr>
          <a:xfrm>
            <a:off x="9681994" y="5427233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5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75" name="Google Shape;375;p52"/>
          <p:cNvSpPr txBox="1"/>
          <p:nvPr>
            <p:ph idx="13" type="body"/>
          </p:nvPr>
        </p:nvSpPr>
        <p:spPr>
          <a:xfrm>
            <a:off x="10615442" y="5820370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76" name="Google Shape;37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5" y="7047253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2"/>
          <p:cNvSpPr txBox="1"/>
          <p:nvPr>
            <p:ph idx="14" type="body"/>
          </p:nvPr>
        </p:nvSpPr>
        <p:spPr>
          <a:xfrm>
            <a:off x="10615442" y="704430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8" name="Google Shape;378;p52"/>
          <p:cNvSpPr txBox="1"/>
          <p:nvPr/>
        </p:nvSpPr>
        <p:spPr>
          <a:xfrm>
            <a:off x="9681995" y="7254379"/>
            <a:ext cx="4780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6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79" name="Google Shape;379;p52"/>
          <p:cNvSpPr txBox="1"/>
          <p:nvPr>
            <p:ph idx="15" type="body"/>
          </p:nvPr>
        </p:nvSpPr>
        <p:spPr>
          <a:xfrm>
            <a:off x="10615442" y="7647516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Iconic List">
  <p:cSld name="6 Iconic List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/>
          <p:nvPr/>
        </p:nvSpPr>
        <p:spPr>
          <a:xfrm>
            <a:off x="0" y="2815771"/>
            <a:ext cx="18286413" cy="618308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82" name="Google Shape;382;p53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53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53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5" name="Google Shape;38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9" y="3364413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3"/>
          <p:cNvSpPr txBox="1"/>
          <p:nvPr>
            <p:ph idx="1" type="body"/>
          </p:nvPr>
        </p:nvSpPr>
        <p:spPr>
          <a:xfrm>
            <a:off x="4012636" y="336146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7" name="Google Shape;387;p53"/>
          <p:cNvSpPr txBox="1"/>
          <p:nvPr>
            <p:ph idx="2" type="body"/>
          </p:nvPr>
        </p:nvSpPr>
        <p:spPr>
          <a:xfrm>
            <a:off x="4012636" y="3964676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88" name="Google Shape;388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8" y="5201954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3"/>
          <p:cNvSpPr txBox="1"/>
          <p:nvPr>
            <p:ph idx="3" type="body"/>
          </p:nvPr>
        </p:nvSpPr>
        <p:spPr>
          <a:xfrm>
            <a:off x="4012636" y="5199002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0" name="Google Shape;390;p53"/>
          <p:cNvSpPr txBox="1"/>
          <p:nvPr>
            <p:ph idx="4" type="body"/>
          </p:nvPr>
        </p:nvSpPr>
        <p:spPr>
          <a:xfrm>
            <a:off x="4012636" y="5802217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91" name="Google Shape;391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37299" y="7029100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3"/>
          <p:cNvSpPr txBox="1"/>
          <p:nvPr>
            <p:ph idx="5" type="body"/>
          </p:nvPr>
        </p:nvSpPr>
        <p:spPr>
          <a:xfrm>
            <a:off x="4012636" y="702614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3" name="Google Shape;393;p53"/>
          <p:cNvSpPr txBox="1"/>
          <p:nvPr>
            <p:ph idx="6" type="body"/>
          </p:nvPr>
        </p:nvSpPr>
        <p:spPr>
          <a:xfrm>
            <a:off x="4012636" y="7629363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94" name="Google Shape;394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5" y="3382566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3"/>
          <p:cNvSpPr txBox="1"/>
          <p:nvPr>
            <p:ph idx="7" type="body"/>
          </p:nvPr>
        </p:nvSpPr>
        <p:spPr>
          <a:xfrm>
            <a:off x="10615442" y="3379614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6" name="Google Shape;396;p53"/>
          <p:cNvSpPr txBox="1"/>
          <p:nvPr>
            <p:ph idx="8" type="body"/>
          </p:nvPr>
        </p:nvSpPr>
        <p:spPr>
          <a:xfrm>
            <a:off x="10615442" y="3982829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97" name="Google Shape;39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4" y="5220107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3"/>
          <p:cNvSpPr txBox="1"/>
          <p:nvPr>
            <p:ph idx="9" type="body"/>
          </p:nvPr>
        </p:nvSpPr>
        <p:spPr>
          <a:xfrm>
            <a:off x="10615442" y="5217155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9" name="Google Shape;399;p53"/>
          <p:cNvSpPr txBox="1"/>
          <p:nvPr>
            <p:ph idx="13" type="body"/>
          </p:nvPr>
        </p:nvSpPr>
        <p:spPr>
          <a:xfrm>
            <a:off x="10615442" y="5820370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00" name="Google Shape;40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40105" y="7047253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3"/>
          <p:cNvSpPr txBox="1"/>
          <p:nvPr>
            <p:ph idx="14" type="body"/>
          </p:nvPr>
        </p:nvSpPr>
        <p:spPr>
          <a:xfrm>
            <a:off x="10615442" y="704430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2" name="Google Shape;402;p53"/>
          <p:cNvSpPr txBox="1"/>
          <p:nvPr>
            <p:ph idx="15" type="body"/>
          </p:nvPr>
        </p:nvSpPr>
        <p:spPr>
          <a:xfrm>
            <a:off x="10615442" y="7647516"/>
            <a:ext cx="4906048" cy="92708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3" name="Google Shape;403;p53"/>
          <p:cNvSpPr/>
          <p:nvPr>
            <p:ph idx="16" type="pic"/>
          </p:nvPr>
        </p:nvSpPr>
        <p:spPr>
          <a:xfrm>
            <a:off x="2994600" y="3619414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04" name="Google Shape;404;p53"/>
          <p:cNvSpPr/>
          <p:nvPr>
            <p:ph idx="17" type="pic"/>
          </p:nvPr>
        </p:nvSpPr>
        <p:spPr>
          <a:xfrm>
            <a:off x="2994600" y="5459640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05" name="Google Shape;405;p53"/>
          <p:cNvSpPr/>
          <p:nvPr>
            <p:ph idx="18" type="pic"/>
          </p:nvPr>
        </p:nvSpPr>
        <p:spPr>
          <a:xfrm>
            <a:off x="2994600" y="7286786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06" name="Google Shape;406;p53"/>
          <p:cNvSpPr/>
          <p:nvPr>
            <p:ph idx="19" type="pic"/>
          </p:nvPr>
        </p:nvSpPr>
        <p:spPr>
          <a:xfrm>
            <a:off x="9594073" y="3619414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07" name="Google Shape;407;p53"/>
          <p:cNvSpPr/>
          <p:nvPr>
            <p:ph idx="20" type="pic"/>
          </p:nvPr>
        </p:nvSpPr>
        <p:spPr>
          <a:xfrm>
            <a:off x="9594073" y="5459640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08" name="Google Shape;408;p53"/>
          <p:cNvSpPr/>
          <p:nvPr>
            <p:ph idx="21" type="pic"/>
          </p:nvPr>
        </p:nvSpPr>
        <p:spPr>
          <a:xfrm>
            <a:off x="9594073" y="7286786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eric List 2">
  <p:cSld name="Numeric List 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4"/>
          <p:cNvSpPr/>
          <p:nvPr/>
        </p:nvSpPr>
        <p:spPr>
          <a:xfrm>
            <a:off x="885261" y="3550288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11" name="Google Shape;411;p54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5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5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4" name="Google Shape;41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3000327" y="2743038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54"/>
          <p:cNvSpPr txBox="1"/>
          <p:nvPr>
            <p:ph idx="1" type="body"/>
          </p:nvPr>
        </p:nvSpPr>
        <p:spPr>
          <a:xfrm>
            <a:off x="1132140" y="3928489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6" name="Google Shape;416;p54"/>
          <p:cNvSpPr txBox="1"/>
          <p:nvPr/>
        </p:nvSpPr>
        <p:spPr>
          <a:xfrm>
            <a:off x="3426307" y="2950164"/>
            <a:ext cx="3177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17" name="Google Shape;417;p54"/>
          <p:cNvSpPr txBox="1"/>
          <p:nvPr>
            <p:ph idx="2" type="body"/>
          </p:nvPr>
        </p:nvSpPr>
        <p:spPr>
          <a:xfrm>
            <a:off x="1132140" y="4531704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8" name="Google Shape;418;p54"/>
          <p:cNvSpPr/>
          <p:nvPr/>
        </p:nvSpPr>
        <p:spPr>
          <a:xfrm>
            <a:off x="6454932" y="3553907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19" name="Google Shape;41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8569998" y="2746657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4"/>
          <p:cNvSpPr txBox="1"/>
          <p:nvPr>
            <p:ph idx="3" type="body"/>
          </p:nvPr>
        </p:nvSpPr>
        <p:spPr>
          <a:xfrm>
            <a:off x="6701811" y="393210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1" name="Google Shape;421;p54"/>
          <p:cNvSpPr txBox="1"/>
          <p:nvPr/>
        </p:nvSpPr>
        <p:spPr>
          <a:xfrm>
            <a:off x="8929453" y="2953783"/>
            <a:ext cx="45076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22" name="Google Shape;422;p54"/>
          <p:cNvSpPr txBox="1"/>
          <p:nvPr>
            <p:ph idx="4" type="body"/>
          </p:nvPr>
        </p:nvSpPr>
        <p:spPr>
          <a:xfrm>
            <a:off x="6701811" y="4535323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3" name="Google Shape;423;p54"/>
          <p:cNvSpPr/>
          <p:nvPr/>
        </p:nvSpPr>
        <p:spPr>
          <a:xfrm>
            <a:off x="12024319" y="3550287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24" name="Google Shape;42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14139385" y="2743037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4"/>
          <p:cNvSpPr txBox="1"/>
          <p:nvPr>
            <p:ph idx="5" type="body"/>
          </p:nvPr>
        </p:nvSpPr>
        <p:spPr>
          <a:xfrm>
            <a:off x="12271198" y="392848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6" name="Google Shape;426;p54"/>
          <p:cNvSpPr txBox="1"/>
          <p:nvPr/>
        </p:nvSpPr>
        <p:spPr>
          <a:xfrm>
            <a:off x="14432316" y="2950163"/>
            <a:ext cx="58381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III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27" name="Google Shape;427;p54"/>
          <p:cNvSpPr txBox="1"/>
          <p:nvPr>
            <p:ph idx="6" type="body"/>
          </p:nvPr>
        </p:nvSpPr>
        <p:spPr>
          <a:xfrm>
            <a:off x="12271198" y="4531703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8" name="Google Shape;428;p54"/>
          <p:cNvSpPr/>
          <p:nvPr/>
        </p:nvSpPr>
        <p:spPr>
          <a:xfrm>
            <a:off x="862286" y="6580041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29" name="Google Shape;42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2977352" y="5772791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4"/>
          <p:cNvSpPr txBox="1"/>
          <p:nvPr>
            <p:ph idx="7" type="body"/>
          </p:nvPr>
        </p:nvSpPr>
        <p:spPr>
          <a:xfrm>
            <a:off x="1109165" y="6958242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1" name="Google Shape;431;p54"/>
          <p:cNvSpPr txBox="1"/>
          <p:nvPr/>
        </p:nvSpPr>
        <p:spPr>
          <a:xfrm>
            <a:off x="3253451" y="5979917"/>
            <a:ext cx="61747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IV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32" name="Google Shape;432;p54"/>
          <p:cNvSpPr txBox="1"/>
          <p:nvPr>
            <p:ph idx="8" type="body"/>
          </p:nvPr>
        </p:nvSpPr>
        <p:spPr>
          <a:xfrm>
            <a:off x="1109165" y="7561457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3" name="Google Shape;433;p54"/>
          <p:cNvSpPr/>
          <p:nvPr/>
        </p:nvSpPr>
        <p:spPr>
          <a:xfrm>
            <a:off x="6431957" y="6583660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34" name="Google Shape;43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8547023" y="5776410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54"/>
          <p:cNvSpPr txBox="1"/>
          <p:nvPr>
            <p:ph idx="9" type="body"/>
          </p:nvPr>
        </p:nvSpPr>
        <p:spPr>
          <a:xfrm>
            <a:off x="6678836" y="696186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6" name="Google Shape;436;p54"/>
          <p:cNvSpPr txBox="1"/>
          <p:nvPr/>
        </p:nvSpPr>
        <p:spPr>
          <a:xfrm>
            <a:off x="8889647" y="5983536"/>
            <a:ext cx="48442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V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37" name="Google Shape;437;p54"/>
          <p:cNvSpPr txBox="1"/>
          <p:nvPr>
            <p:ph idx="13" type="body"/>
          </p:nvPr>
        </p:nvSpPr>
        <p:spPr>
          <a:xfrm>
            <a:off x="6678836" y="7565076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8" name="Google Shape;438;p54"/>
          <p:cNvSpPr/>
          <p:nvPr/>
        </p:nvSpPr>
        <p:spPr>
          <a:xfrm>
            <a:off x="12001344" y="6580040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39" name="Google Shape;43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14116410" y="5772790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54"/>
          <p:cNvSpPr txBox="1"/>
          <p:nvPr>
            <p:ph idx="14" type="body"/>
          </p:nvPr>
        </p:nvSpPr>
        <p:spPr>
          <a:xfrm>
            <a:off x="12248223" y="695824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1" name="Google Shape;441;p54"/>
          <p:cNvSpPr txBox="1"/>
          <p:nvPr/>
        </p:nvSpPr>
        <p:spPr>
          <a:xfrm>
            <a:off x="14392509" y="5979916"/>
            <a:ext cx="617477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VI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42" name="Google Shape;442;p54"/>
          <p:cNvSpPr txBox="1"/>
          <p:nvPr>
            <p:ph idx="15" type="body"/>
          </p:nvPr>
        </p:nvSpPr>
        <p:spPr>
          <a:xfrm>
            <a:off x="12248223" y="7561456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eric List 3">
  <p:cSld name="Numeric List 3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5"/>
          <p:cNvSpPr/>
          <p:nvPr/>
        </p:nvSpPr>
        <p:spPr>
          <a:xfrm>
            <a:off x="3630566" y="3550288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45" name="Google Shape;445;p5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5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5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8" name="Google Shape;44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5745632" y="2743038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55"/>
          <p:cNvSpPr txBox="1"/>
          <p:nvPr>
            <p:ph idx="1" type="body"/>
          </p:nvPr>
        </p:nvSpPr>
        <p:spPr>
          <a:xfrm>
            <a:off x="3877445" y="3928489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0" name="Google Shape;450;p55"/>
          <p:cNvSpPr txBox="1"/>
          <p:nvPr/>
        </p:nvSpPr>
        <p:spPr>
          <a:xfrm>
            <a:off x="6171612" y="2950164"/>
            <a:ext cx="31771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51" name="Google Shape;451;p55"/>
          <p:cNvSpPr txBox="1"/>
          <p:nvPr>
            <p:ph idx="2" type="body"/>
          </p:nvPr>
        </p:nvSpPr>
        <p:spPr>
          <a:xfrm>
            <a:off x="3877445" y="4531704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2" name="Google Shape;452;p55"/>
          <p:cNvSpPr/>
          <p:nvPr/>
        </p:nvSpPr>
        <p:spPr>
          <a:xfrm>
            <a:off x="9200237" y="3553907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53" name="Google Shape;45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11315303" y="2746657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55"/>
          <p:cNvSpPr txBox="1"/>
          <p:nvPr>
            <p:ph idx="3" type="body"/>
          </p:nvPr>
        </p:nvSpPr>
        <p:spPr>
          <a:xfrm>
            <a:off x="9447116" y="3932108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5" name="Google Shape;455;p55"/>
          <p:cNvSpPr txBox="1"/>
          <p:nvPr/>
        </p:nvSpPr>
        <p:spPr>
          <a:xfrm>
            <a:off x="11674758" y="2953783"/>
            <a:ext cx="450765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56" name="Google Shape;456;p55"/>
          <p:cNvSpPr txBox="1"/>
          <p:nvPr>
            <p:ph idx="4" type="body"/>
          </p:nvPr>
        </p:nvSpPr>
        <p:spPr>
          <a:xfrm>
            <a:off x="9447116" y="4535323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7" name="Google Shape;457;p55"/>
          <p:cNvSpPr/>
          <p:nvPr/>
        </p:nvSpPr>
        <p:spPr>
          <a:xfrm>
            <a:off x="3607591" y="6580041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58" name="Google Shape;45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5722657" y="5772791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55"/>
          <p:cNvSpPr txBox="1"/>
          <p:nvPr>
            <p:ph idx="5" type="body"/>
          </p:nvPr>
        </p:nvSpPr>
        <p:spPr>
          <a:xfrm>
            <a:off x="3854470" y="6958242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0" name="Google Shape;460;p55"/>
          <p:cNvSpPr txBox="1"/>
          <p:nvPr/>
        </p:nvSpPr>
        <p:spPr>
          <a:xfrm>
            <a:off x="6015588" y="5979917"/>
            <a:ext cx="583814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III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61" name="Google Shape;461;p55"/>
          <p:cNvSpPr txBox="1"/>
          <p:nvPr>
            <p:ph idx="6" type="body"/>
          </p:nvPr>
        </p:nvSpPr>
        <p:spPr>
          <a:xfrm>
            <a:off x="3854470" y="7561457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2" name="Google Shape;462;p55"/>
          <p:cNvSpPr/>
          <p:nvPr/>
        </p:nvSpPr>
        <p:spPr>
          <a:xfrm>
            <a:off x="9177262" y="6583660"/>
            <a:ext cx="5399807" cy="19352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63" name="Google Shape;46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11292328" y="5776410"/>
            <a:ext cx="1169674" cy="1169674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5"/>
          <p:cNvSpPr txBox="1"/>
          <p:nvPr>
            <p:ph idx="7" type="body"/>
          </p:nvPr>
        </p:nvSpPr>
        <p:spPr>
          <a:xfrm>
            <a:off x="9424141" y="6961861"/>
            <a:ext cx="4906048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5" name="Google Shape;465;p55"/>
          <p:cNvSpPr txBox="1"/>
          <p:nvPr/>
        </p:nvSpPr>
        <p:spPr>
          <a:xfrm>
            <a:off x="11568427" y="5983536"/>
            <a:ext cx="61747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F2F2F"/>
                </a:solidFill>
                <a:latin typeface="Ropa Sans"/>
                <a:ea typeface="Ropa Sans"/>
                <a:cs typeface="Ropa Sans"/>
                <a:sym typeface="Ropa Sans"/>
              </a:rPr>
              <a:t>IV</a:t>
            </a:r>
            <a:endParaRPr sz="4400">
              <a:solidFill>
                <a:srgbClr val="2F2F2F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66" name="Google Shape;466;p55"/>
          <p:cNvSpPr txBox="1"/>
          <p:nvPr>
            <p:ph idx="8" type="body"/>
          </p:nvPr>
        </p:nvSpPr>
        <p:spPr>
          <a:xfrm>
            <a:off x="9424141" y="7565076"/>
            <a:ext cx="4906048" cy="60132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Icons and texts">
  <p:cSld name="5 Icons and texts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6"/>
          <p:cNvSpPr/>
          <p:nvPr/>
        </p:nvSpPr>
        <p:spPr>
          <a:xfrm>
            <a:off x="463445" y="4673432"/>
            <a:ext cx="3375374" cy="294534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69" name="Google Shape;469;p56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5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5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2" name="Google Shape;472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0038" y="4017945"/>
            <a:ext cx="1233639" cy="1233639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56"/>
          <p:cNvSpPr txBox="1"/>
          <p:nvPr>
            <p:ph idx="1" type="body"/>
          </p:nvPr>
        </p:nvSpPr>
        <p:spPr>
          <a:xfrm>
            <a:off x="620962" y="5362280"/>
            <a:ext cx="3060340" cy="20480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4" name="Google Shape;474;p56"/>
          <p:cNvSpPr txBox="1"/>
          <p:nvPr>
            <p:ph idx="2" type="body"/>
          </p:nvPr>
        </p:nvSpPr>
        <p:spPr>
          <a:xfrm>
            <a:off x="553455" y="2563078"/>
            <a:ext cx="3195355" cy="141765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5" name="Google Shape;475;p56"/>
          <p:cNvSpPr/>
          <p:nvPr>
            <p:ph idx="3" type="pic"/>
          </p:nvPr>
        </p:nvSpPr>
        <p:spPr>
          <a:xfrm>
            <a:off x="1839322" y="4307614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76" name="Google Shape;476;p56"/>
          <p:cNvSpPr/>
          <p:nvPr/>
        </p:nvSpPr>
        <p:spPr>
          <a:xfrm>
            <a:off x="3927279" y="4673432"/>
            <a:ext cx="3375374" cy="294534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77" name="Google Shape;47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13872" y="4017945"/>
            <a:ext cx="1233639" cy="1233639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56"/>
          <p:cNvSpPr txBox="1"/>
          <p:nvPr>
            <p:ph idx="4" type="body"/>
          </p:nvPr>
        </p:nvSpPr>
        <p:spPr>
          <a:xfrm>
            <a:off x="4084796" y="5362280"/>
            <a:ext cx="3060340" cy="20480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9" name="Google Shape;479;p56"/>
          <p:cNvSpPr txBox="1"/>
          <p:nvPr>
            <p:ph idx="5" type="body"/>
          </p:nvPr>
        </p:nvSpPr>
        <p:spPr>
          <a:xfrm>
            <a:off x="4017289" y="2563078"/>
            <a:ext cx="3195355" cy="141765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0" name="Google Shape;480;p56"/>
          <p:cNvSpPr/>
          <p:nvPr>
            <p:ph idx="6" type="pic"/>
          </p:nvPr>
        </p:nvSpPr>
        <p:spPr>
          <a:xfrm>
            <a:off x="5303156" y="4307614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81" name="Google Shape;481;p56"/>
          <p:cNvSpPr/>
          <p:nvPr/>
        </p:nvSpPr>
        <p:spPr>
          <a:xfrm>
            <a:off x="7391113" y="4673133"/>
            <a:ext cx="3375374" cy="294534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82" name="Google Shape;482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77706" y="4017646"/>
            <a:ext cx="1233639" cy="123363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6"/>
          <p:cNvSpPr txBox="1"/>
          <p:nvPr>
            <p:ph idx="7" type="body"/>
          </p:nvPr>
        </p:nvSpPr>
        <p:spPr>
          <a:xfrm>
            <a:off x="7548630" y="5361981"/>
            <a:ext cx="3060340" cy="20480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4" name="Google Shape;484;p56"/>
          <p:cNvSpPr txBox="1"/>
          <p:nvPr>
            <p:ph idx="8" type="body"/>
          </p:nvPr>
        </p:nvSpPr>
        <p:spPr>
          <a:xfrm>
            <a:off x="7481123" y="2562779"/>
            <a:ext cx="3195355" cy="141765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5" name="Google Shape;485;p56"/>
          <p:cNvSpPr/>
          <p:nvPr>
            <p:ph idx="9" type="pic"/>
          </p:nvPr>
        </p:nvSpPr>
        <p:spPr>
          <a:xfrm>
            <a:off x="8766990" y="4307315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86" name="Google Shape;486;p56"/>
          <p:cNvSpPr/>
          <p:nvPr/>
        </p:nvSpPr>
        <p:spPr>
          <a:xfrm>
            <a:off x="10854947" y="4673133"/>
            <a:ext cx="3375374" cy="294534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87" name="Google Shape;487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41540" y="4017646"/>
            <a:ext cx="1233639" cy="1233639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56"/>
          <p:cNvSpPr txBox="1"/>
          <p:nvPr>
            <p:ph idx="13" type="body"/>
          </p:nvPr>
        </p:nvSpPr>
        <p:spPr>
          <a:xfrm>
            <a:off x="11012464" y="5361981"/>
            <a:ext cx="3060340" cy="20480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9" name="Google Shape;489;p56"/>
          <p:cNvSpPr txBox="1"/>
          <p:nvPr>
            <p:ph idx="14" type="body"/>
          </p:nvPr>
        </p:nvSpPr>
        <p:spPr>
          <a:xfrm>
            <a:off x="10944957" y="2562779"/>
            <a:ext cx="3195355" cy="141765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0" name="Google Shape;490;p56"/>
          <p:cNvSpPr/>
          <p:nvPr>
            <p:ph idx="15" type="pic"/>
          </p:nvPr>
        </p:nvSpPr>
        <p:spPr>
          <a:xfrm>
            <a:off x="12230824" y="4307315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91" name="Google Shape;491;p56"/>
          <p:cNvSpPr/>
          <p:nvPr/>
        </p:nvSpPr>
        <p:spPr>
          <a:xfrm>
            <a:off x="14318781" y="4671372"/>
            <a:ext cx="3375374" cy="294534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492" name="Google Shape;492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405375" y="4015885"/>
            <a:ext cx="1233639" cy="1233639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56"/>
          <p:cNvSpPr txBox="1"/>
          <p:nvPr>
            <p:ph idx="16" type="body"/>
          </p:nvPr>
        </p:nvSpPr>
        <p:spPr>
          <a:xfrm>
            <a:off x="14476298" y="5360220"/>
            <a:ext cx="3060340" cy="20480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4" name="Google Shape;494;p56"/>
          <p:cNvSpPr txBox="1"/>
          <p:nvPr>
            <p:ph idx="17" type="body"/>
          </p:nvPr>
        </p:nvSpPr>
        <p:spPr>
          <a:xfrm>
            <a:off x="14408792" y="2561018"/>
            <a:ext cx="3195355" cy="141765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5" name="Google Shape;495;p56"/>
          <p:cNvSpPr/>
          <p:nvPr>
            <p:ph idx="18" type="pic"/>
          </p:nvPr>
        </p:nvSpPr>
        <p:spPr>
          <a:xfrm>
            <a:off x="15694659" y="4305554"/>
            <a:ext cx="655070" cy="6543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Images and Explanation">
  <p:cSld name="2 Images and Explanation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7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5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5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0" name="Google Shape;500;p57"/>
          <p:cNvSpPr/>
          <p:nvPr/>
        </p:nvSpPr>
        <p:spPr>
          <a:xfrm>
            <a:off x="731520" y="5727600"/>
            <a:ext cx="7990450" cy="376809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01" name="Google Shape;501;p57"/>
          <p:cNvSpPr txBox="1"/>
          <p:nvPr>
            <p:ph idx="1" type="body"/>
          </p:nvPr>
        </p:nvSpPr>
        <p:spPr>
          <a:xfrm rot="-207983">
            <a:off x="954300" y="2457375"/>
            <a:ext cx="7445007" cy="399938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2" name="Google Shape;502;p57"/>
          <p:cNvSpPr/>
          <p:nvPr>
            <p:ph idx="2" type="pic"/>
          </p:nvPr>
        </p:nvSpPr>
        <p:spPr>
          <a:xfrm rot="-207983">
            <a:off x="1168323" y="2666543"/>
            <a:ext cx="7016961" cy="3581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03" name="Google Shape;503;p57"/>
          <p:cNvSpPr txBox="1"/>
          <p:nvPr>
            <p:ph idx="3" type="body"/>
          </p:nvPr>
        </p:nvSpPr>
        <p:spPr>
          <a:xfrm>
            <a:off x="1099999" y="7393750"/>
            <a:ext cx="7187128" cy="179037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4" name="Google Shape;504;p57"/>
          <p:cNvSpPr txBox="1"/>
          <p:nvPr>
            <p:ph idx="4" type="body"/>
          </p:nvPr>
        </p:nvSpPr>
        <p:spPr>
          <a:xfrm rot="-180000">
            <a:off x="1117459" y="6431673"/>
            <a:ext cx="717474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5" name="Google Shape;505;p57"/>
          <p:cNvSpPr/>
          <p:nvPr/>
        </p:nvSpPr>
        <p:spPr>
          <a:xfrm>
            <a:off x="9528324" y="5737428"/>
            <a:ext cx="7990450" cy="376809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06" name="Google Shape;506;p57"/>
          <p:cNvSpPr txBox="1"/>
          <p:nvPr>
            <p:ph idx="5" type="body"/>
          </p:nvPr>
        </p:nvSpPr>
        <p:spPr>
          <a:xfrm rot="-207983">
            <a:off x="9751104" y="2467203"/>
            <a:ext cx="7445007" cy="399938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7" name="Google Shape;507;p57"/>
          <p:cNvSpPr/>
          <p:nvPr>
            <p:ph idx="6" type="pic"/>
          </p:nvPr>
        </p:nvSpPr>
        <p:spPr>
          <a:xfrm rot="-207983">
            <a:off x="9965127" y="2676371"/>
            <a:ext cx="7016961" cy="3581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08" name="Google Shape;508;p57"/>
          <p:cNvSpPr txBox="1"/>
          <p:nvPr>
            <p:ph idx="7" type="body"/>
          </p:nvPr>
        </p:nvSpPr>
        <p:spPr>
          <a:xfrm>
            <a:off x="9896803" y="7403578"/>
            <a:ext cx="7187128" cy="179037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9" name="Google Shape;509;p57"/>
          <p:cNvSpPr txBox="1"/>
          <p:nvPr>
            <p:ph idx="8" type="body"/>
          </p:nvPr>
        </p:nvSpPr>
        <p:spPr>
          <a:xfrm rot="-180000">
            <a:off x="9914263" y="6441501"/>
            <a:ext cx="717474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mages and Explanation">
  <p:cSld name="3 Images and Explanation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8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5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5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p58"/>
          <p:cNvSpPr/>
          <p:nvPr/>
        </p:nvSpPr>
        <p:spPr>
          <a:xfrm>
            <a:off x="304844" y="5604797"/>
            <a:ext cx="5805644" cy="33308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15" name="Google Shape;515;p58"/>
          <p:cNvSpPr txBox="1"/>
          <p:nvPr>
            <p:ph idx="1" type="body"/>
          </p:nvPr>
        </p:nvSpPr>
        <p:spPr>
          <a:xfrm rot="-207983">
            <a:off x="429956" y="2900988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6" name="Google Shape;516;p58"/>
          <p:cNvSpPr/>
          <p:nvPr>
            <p:ph idx="2" type="pic"/>
          </p:nvPr>
        </p:nvSpPr>
        <p:spPr>
          <a:xfrm rot="-207983">
            <a:off x="642900" y="3089969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17" name="Google Shape;517;p58"/>
          <p:cNvSpPr txBox="1"/>
          <p:nvPr>
            <p:ph idx="3" type="body"/>
          </p:nvPr>
        </p:nvSpPr>
        <p:spPr>
          <a:xfrm>
            <a:off x="484862" y="6702836"/>
            <a:ext cx="5355595" cy="200730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8" name="Google Shape;518;p58"/>
          <p:cNvSpPr txBox="1"/>
          <p:nvPr>
            <p:ph idx="4" type="body"/>
          </p:nvPr>
        </p:nvSpPr>
        <p:spPr>
          <a:xfrm rot="-180000">
            <a:off x="556166" y="5717272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9" name="Google Shape;519;p58"/>
          <p:cNvSpPr/>
          <p:nvPr/>
        </p:nvSpPr>
        <p:spPr>
          <a:xfrm>
            <a:off x="6245503" y="5586876"/>
            <a:ext cx="5805644" cy="33308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20" name="Google Shape;520;p58"/>
          <p:cNvSpPr txBox="1"/>
          <p:nvPr>
            <p:ph idx="5" type="body"/>
          </p:nvPr>
        </p:nvSpPr>
        <p:spPr>
          <a:xfrm rot="-207983">
            <a:off x="6370615" y="2883067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1" name="Google Shape;521;p58"/>
          <p:cNvSpPr/>
          <p:nvPr>
            <p:ph idx="6" type="pic"/>
          </p:nvPr>
        </p:nvSpPr>
        <p:spPr>
          <a:xfrm rot="-207983">
            <a:off x="6583559" y="3072048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22" name="Google Shape;522;p58"/>
          <p:cNvSpPr txBox="1"/>
          <p:nvPr>
            <p:ph idx="7" type="body"/>
          </p:nvPr>
        </p:nvSpPr>
        <p:spPr>
          <a:xfrm>
            <a:off x="6425521" y="6684915"/>
            <a:ext cx="5355595" cy="200730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3" name="Google Shape;523;p58"/>
          <p:cNvSpPr txBox="1"/>
          <p:nvPr>
            <p:ph idx="8" type="body"/>
          </p:nvPr>
        </p:nvSpPr>
        <p:spPr>
          <a:xfrm rot="-180000">
            <a:off x="6496825" y="5699351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4" name="Google Shape;524;p58"/>
          <p:cNvSpPr/>
          <p:nvPr/>
        </p:nvSpPr>
        <p:spPr>
          <a:xfrm>
            <a:off x="12203547" y="5575630"/>
            <a:ext cx="5805644" cy="33308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25" name="Google Shape;525;p58"/>
          <p:cNvSpPr txBox="1"/>
          <p:nvPr>
            <p:ph idx="9" type="body"/>
          </p:nvPr>
        </p:nvSpPr>
        <p:spPr>
          <a:xfrm rot="-207983">
            <a:off x="12328659" y="2871821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6" name="Google Shape;526;p58"/>
          <p:cNvSpPr/>
          <p:nvPr>
            <p:ph idx="13" type="pic"/>
          </p:nvPr>
        </p:nvSpPr>
        <p:spPr>
          <a:xfrm rot="-207983">
            <a:off x="12541603" y="3060802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27" name="Google Shape;527;p58"/>
          <p:cNvSpPr txBox="1"/>
          <p:nvPr>
            <p:ph idx="14" type="body"/>
          </p:nvPr>
        </p:nvSpPr>
        <p:spPr>
          <a:xfrm>
            <a:off x="12383565" y="6673669"/>
            <a:ext cx="5355595" cy="200730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8" name="Google Shape;528;p58"/>
          <p:cNvSpPr txBox="1"/>
          <p:nvPr>
            <p:ph idx="15" type="body"/>
          </p:nvPr>
        </p:nvSpPr>
        <p:spPr>
          <a:xfrm rot="-180000">
            <a:off x="12454869" y="5688105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Images">
  <p:cSld name="6 Images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9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5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" name="Google Shape;532;p5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3" name="Google Shape;533;p59"/>
          <p:cNvSpPr txBox="1"/>
          <p:nvPr>
            <p:ph idx="1" type="body"/>
          </p:nvPr>
        </p:nvSpPr>
        <p:spPr>
          <a:xfrm rot="-207983">
            <a:off x="429956" y="2135903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4" name="Google Shape;534;p59"/>
          <p:cNvSpPr/>
          <p:nvPr>
            <p:ph idx="2" type="pic"/>
          </p:nvPr>
        </p:nvSpPr>
        <p:spPr>
          <a:xfrm rot="-207983">
            <a:off x="642900" y="2324884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35" name="Google Shape;535;p59"/>
          <p:cNvSpPr txBox="1"/>
          <p:nvPr>
            <p:ph idx="3" type="body"/>
          </p:nvPr>
        </p:nvSpPr>
        <p:spPr>
          <a:xfrm rot="-180000">
            <a:off x="556166" y="4952187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6" name="Google Shape;536;p59"/>
          <p:cNvSpPr txBox="1"/>
          <p:nvPr>
            <p:ph idx="4" type="body"/>
          </p:nvPr>
        </p:nvSpPr>
        <p:spPr>
          <a:xfrm rot="-207983">
            <a:off x="6370615" y="2117982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7" name="Google Shape;537;p59"/>
          <p:cNvSpPr/>
          <p:nvPr>
            <p:ph idx="5" type="pic"/>
          </p:nvPr>
        </p:nvSpPr>
        <p:spPr>
          <a:xfrm rot="-207983">
            <a:off x="6583559" y="2306963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38" name="Google Shape;538;p59"/>
          <p:cNvSpPr txBox="1"/>
          <p:nvPr>
            <p:ph idx="6" type="body"/>
          </p:nvPr>
        </p:nvSpPr>
        <p:spPr>
          <a:xfrm rot="-180000">
            <a:off x="6496825" y="4934266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9" name="Google Shape;539;p59"/>
          <p:cNvSpPr txBox="1"/>
          <p:nvPr>
            <p:ph idx="7" type="body"/>
          </p:nvPr>
        </p:nvSpPr>
        <p:spPr>
          <a:xfrm rot="-207983">
            <a:off x="12328659" y="2106736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0" name="Google Shape;540;p59"/>
          <p:cNvSpPr/>
          <p:nvPr>
            <p:ph idx="8" type="pic"/>
          </p:nvPr>
        </p:nvSpPr>
        <p:spPr>
          <a:xfrm rot="-207983">
            <a:off x="12541603" y="2295717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41" name="Google Shape;541;p59"/>
          <p:cNvSpPr txBox="1"/>
          <p:nvPr>
            <p:ph idx="9" type="body"/>
          </p:nvPr>
        </p:nvSpPr>
        <p:spPr>
          <a:xfrm rot="-180000">
            <a:off x="12454869" y="4923020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2" name="Google Shape;542;p59"/>
          <p:cNvSpPr txBox="1"/>
          <p:nvPr>
            <p:ph idx="13" type="body"/>
          </p:nvPr>
        </p:nvSpPr>
        <p:spPr>
          <a:xfrm rot="-207983">
            <a:off x="384951" y="5871318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3" name="Google Shape;543;p59"/>
          <p:cNvSpPr/>
          <p:nvPr>
            <p:ph idx="14" type="pic"/>
          </p:nvPr>
        </p:nvSpPr>
        <p:spPr>
          <a:xfrm rot="-207983">
            <a:off x="597895" y="6060299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44" name="Google Shape;544;p59"/>
          <p:cNvSpPr txBox="1"/>
          <p:nvPr>
            <p:ph idx="15" type="body"/>
          </p:nvPr>
        </p:nvSpPr>
        <p:spPr>
          <a:xfrm rot="-180000">
            <a:off x="511161" y="8687602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5" name="Google Shape;545;p59"/>
          <p:cNvSpPr txBox="1"/>
          <p:nvPr>
            <p:ph idx="16" type="body"/>
          </p:nvPr>
        </p:nvSpPr>
        <p:spPr>
          <a:xfrm rot="-207983">
            <a:off x="6325610" y="5853397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6" name="Google Shape;546;p59"/>
          <p:cNvSpPr/>
          <p:nvPr>
            <p:ph idx="17" type="pic"/>
          </p:nvPr>
        </p:nvSpPr>
        <p:spPr>
          <a:xfrm rot="-207983">
            <a:off x="6538554" y="6042378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47" name="Google Shape;547;p59"/>
          <p:cNvSpPr txBox="1"/>
          <p:nvPr>
            <p:ph idx="18" type="body"/>
          </p:nvPr>
        </p:nvSpPr>
        <p:spPr>
          <a:xfrm rot="-180000">
            <a:off x="6451820" y="8669681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8" name="Google Shape;548;p59"/>
          <p:cNvSpPr txBox="1"/>
          <p:nvPr>
            <p:ph idx="19" type="body"/>
          </p:nvPr>
        </p:nvSpPr>
        <p:spPr>
          <a:xfrm rot="-207983">
            <a:off x="12283654" y="5842151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9" name="Google Shape;549;p59"/>
          <p:cNvSpPr/>
          <p:nvPr>
            <p:ph idx="20" type="pic"/>
          </p:nvPr>
        </p:nvSpPr>
        <p:spPr>
          <a:xfrm rot="-207983">
            <a:off x="12496598" y="6031132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50" name="Google Shape;550;p59"/>
          <p:cNvSpPr txBox="1"/>
          <p:nvPr>
            <p:ph idx="21" type="body"/>
          </p:nvPr>
        </p:nvSpPr>
        <p:spPr>
          <a:xfrm rot="-180000">
            <a:off x="12409864" y="8658435"/>
            <a:ext cx="535559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Resume">
  <p:cSld name="Resume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0"/>
          <p:cNvSpPr/>
          <p:nvPr/>
        </p:nvSpPr>
        <p:spPr>
          <a:xfrm>
            <a:off x="723900" y="6043599"/>
            <a:ext cx="8051800" cy="3465386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53" name="Google Shape;553;p6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6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6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6" name="Google Shape;556;p60"/>
          <p:cNvSpPr txBox="1"/>
          <p:nvPr>
            <p:ph idx="1" type="body"/>
          </p:nvPr>
        </p:nvSpPr>
        <p:spPr>
          <a:xfrm>
            <a:off x="997302" y="7618774"/>
            <a:ext cx="7516102" cy="157517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7" name="Google Shape;557;p60"/>
          <p:cNvSpPr txBox="1"/>
          <p:nvPr>
            <p:ph idx="2" type="body"/>
          </p:nvPr>
        </p:nvSpPr>
        <p:spPr>
          <a:xfrm rot="-207983">
            <a:off x="954300" y="2457375"/>
            <a:ext cx="7445007" cy="399938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8" name="Google Shape;558;p60"/>
          <p:cNvSpPr/>
          <p:nvPr>
            <p:ph idx="3" type="pic"/>
          </p:nvPr>
        </p:nvSpPr>
        <p:spPr>
          <a:xfrm rot="-207983">
            <a:off x="1168323" y="2666543"/>
            <a:ext cx="7016961" cy="3581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59" name="Google Shape;559;p60"/>
          <p:cNvSpPr txBox="1"/>
          <p:nvPr>
            <p:ph idx="4" type="body"/>
          </p:nvPr>
        </p:nvSpPr>
        <p:spPr>
          <a:xfrm rot="-180000">
            <a:off x="969630" y="6388241"/>
            <a:ext cx="7496149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5400"/>
              <a:buNone/>
              <a:defRPr sz="5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0" name="Google Shape;560;p60"/>
          <p:cNvSpPr txBox="1"/>
          <p:nvPr>
            <p:ph idx="5" type="body"/>
          </p:nvPr>
        </p:nvSpPr>
        <p:spPr>
          <a:xfrm>
            <a:off x="8938616" y="4840591"/>
            <a:ext cx="2833510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2800"/>
              <a:buNone/>
              <a:defRPr sz="28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61" name="Google Shape;56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57243" y="3162283"/>
            <a:ext cx="1726963" cy="1726963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60"/>
          <p:cNvSpPr/>
          <p:nvPr>
            <p:ph idx="6" type="pic"/>
          </p:nvPr>
        </p:nvSpPr>
        <p:spPr>
          <a:xfrm>
            <a:off x="9810592" y="3516232"/>
            <a:ext cx="1020264" cy="1019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63" name="Google Shape;563;p60"/>
          <p:cNvSpPr txBox="1"/>
          <p:nvPr>
            <p:ph idx="7" type="body"/>
          </p:nvPr>
        </p:nvSpPr>
        <p:spPr>
          <a:xfrm>
            <a:off x="11886444" y="4840591"/>
            <a:ext cx="2833510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2800"/>
              <a:buNone/>
              <a:defRPr sz="28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64" name="Google Shape;56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05071" y="3162283"/>
            <a:ext cx="1726963" cy="1726963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60"/>
          <p:cNvSpPr/>
          <p:nvPr>
            <p:ph idx="8" type="pic"/>
          </p:nvPr>
        </p:nvSpPr>
        <p:spPr>
          <a:xfrm>
            <a:off x="12758420" y="3516232"/>
            <a:ext cx="1020264" cy="1019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66" name="Google Shape;566;p60"/>
          <p:cNvSpPr txBox="1"/>
          <p:nvPr>
            <p:ph idx="9" type="body"/>
          </p:nvPr>
        </p:nvSpPr>
        <p:spPr>
          <a:xfrm>
            <a:off x="14834272" y="4840591"/>
            <a:ext cx="2833510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2800"/>
              <a:buNone/>
              <a:defRPr sz="28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67" name="Google Shape;567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52898" y="3162283"/>
            <a:ext cx="1726963" cy="172696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60"/>
          <p:cNvSpPr/>
          <p:nvPr>
            <p:ph idx="13" type="pic"/>
          </p:nvPr>
        </p:nvSpPr>
        <p:spPr>
          <a:xfrm>
            <a:off x="15706248" y="3516232"/>
            <a:ext cx="1020264" cy="1019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Break 1">
  <p:cSld name="Section Break 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/>
          <p:nvPr>
            <p:ph idx="2" type="pic"/>
          </p:nvPr>
        </p:nvSpPr>
        <p:spPr>
          <a:xfrm>
            <a:off x="1" y="0"/>
            <a:ext cx="18286411" cy="102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7" name="Google Shape;27;p34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4"/>
          <p:cNvSpPr txBox="1"/>
          <p:nvPr>
            <p:ph type="title"/>
          </p:nvPr>
        </p:nvSpPr>
        <p:spPr>
          <a:xfrm>
            <a:off x="502246" y="7843800"/>
            <a:ext cx="17276464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  <a:defRPr b="0" i="0" sz="66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34"/>
          <p:cNvSpPr txBox="1"/>
          <p:nvPr>
            <p:ph idx="3" type="body"/>
          </p:nvPr>
        </p:nvSpPr>
        <p:spPr>
          <a:xfrm>
            <a:off x="968029" y="7483760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mages">
  <p:cSld name="4 Images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1"/>
          <p:cNvSpPr/>
          <p:nvPr/>
        </p:nvSpPr>
        <p:spPr>
          <a:xfrm>
            <a:off x="0" y="5818574"/>
            <a:ext cx="18286413" cy="373541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71" name="Google Shape;571;p61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6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6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4" name="Google Shape;57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381817" y="2283629"/>
            <a:ext cx="4195318" cy="5089833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61"/>
          <p:cNvSpPr/>
          <p:nvPr>
            <p:ph idx="2" type="pic"/>
          </p:nvPr>
        </p:nvSpPr>
        <p:spPr>
          <a:xfrm rot="-180000">
            <a:off x="621205" y="2510788"/>
            <a:ext cx="3716543" cy="463551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76" name="Google Shape;576;p61"/>
          <p:cNvSpPr txBox="1"/>
          <p:nvPr>
            <p:ph idx="1" type="body"/>
          </p:nvPr>
        </p:nvSpPr>
        <p:spPr>
          <a:xfrm>
            <a:off x="484862" y="8068825"/>
            <a:ext cx="4202849" cy="13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7" name="Google Shape;577;p61"/>
          <p:cNvSpPr txBox="1"/>
          <p:nvPr>
            <p:ph idx="3" type="body"/>
          </p:nvPr>
        </p:nvSpPr>
        <p:spPr>
          <a:xfrm rot="-180000">
            <a:off x="476736" y="7278194"/>
            <a:ext cx="420568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78" name="Google Shape;578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4812298" y="2279466"/>
            <a:ext cx="4195318" cy="5089833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61"/>
          <p:cNvSpPr/>
          <p:nvPr>
            <p:ph idx="4" type="pic"/>
          </p:nvPr>
        </p:nvSpPr>
        <p:spPr>
          <a:xfrm rot="-180000">
            <a:off x="5051686" y="2506625"/>
            <a:ext cx="3716543" cy="463551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80" name="Google Shape;580;p61"/>
          <p:cNvSpPr txBox="1"/>
          <p:nvPr>
            <p:ph idx="5" type="body"/>
          </p:nvPr>
        </p:nvSpPr>
        <p:spPr>
          <a:xfrm>
            <a:off x="4915343" y="8064662"/>
            <a:ext cx="4202849" cy="13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1" name="Google Shape;581;p61"/>
          <p:cNvSpPr txBox="1"/>
          <p:nvPr>
            <p:ph idx="6" type="body"/>
          </p:nvPr>
        </p:nvSpPr>
        <p:spPr>
          <a:xfrm rot="-180000">
            <a:off x="4907217" y="7274031"/>
            <a:ext cx="420568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82" name="Google Shape;582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9228517" y="2283629"/>
            <a:ext cx="4195318" cy="5089833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61"/>
          <p:cNvSpPr/>
          <p:nvPr>
            <p:ph idx="7" type="pic"/>
          </p:nvPr>
        </p:nvSpPr>
        <p:spPr>
          <a:xfrm rot="-180000">
            <a:off x="9467905" y="2510788"/>
            <a:ext cx="3716543" cy="463551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84" name="Google Shape;584;p61"/>
          <p:cNvSpPr txBox="1"/>
          <p:nvPr>
            <p:ph idx="8" type="body"/>
          </p:nvPr>
        </p:nvSpPr>
        <p:spPr>
          <a:xfrm>
            <a:off x="9331562" y="8068825"/>
            <a:ext cx="4202849" cy="13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5" name="Google Shape;585;p61"/>
          <p:cNvSpPr txBox="1"/>
          <p:nvPr>
            <p:ph idx="9" type="body"/>
          </p:nvPr>
        </p:nvSpPr>
        <p:spPr>
          <a:xfrm rot="-180000">
            <a:off x="9323436" y="7278194"/>
            <a:ext cx="420568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86" name="Google Shape;586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80000">
            <a:off x="13638552" y="2283629"/>
            <a:ext cx="4195318" cy="5089833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61"/>
          <p:cNvSpPr/>
          <p:nvPr>
            <p:ph idx="13" type="pic"/>
          </p:nvPr>
        </p:nvSpPr>
        <p:spPr>
          <a:xfrm rot="-180000">
            <a:off x="13877940" y="2510788"/>
            <a:ext cx="3716543" cy="463551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88" name="Google Shape;588;p61"/>
          <p:cNvSpPr txBox="1"/>
          <p:nvPr>
            <p:ph idx="14" type="body"/>
          </p:nvPr>
        </p:nvSpPr>
        <p:spPr>
          <a:xfrm>
            <a:off x="13741597" y="8068825"/>
            <a:ext cx="4202849" cy="13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9" name="Google Shape;589;p61"/>
          <p:cNvSpPr txBox="1"/>
          <p:nvPr>
            <p:ph idx="15" type="body"/>
          </p:nvPr>
        </p:nvSpPr>
        <p:spPr>
          <a:xfrm rot="-180000">
            <a:off x="13733471" y="7278194"/>
            <a:ext cx="4205687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3600"/>
              <a:buNone/>
              <a:defRPr sz="36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Items and Icons">
  <p:cSld name="3 Items and Icons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2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6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6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4" name="Google Shape;594;p62"/>
          <p:cNvSpPr/>
          <p:nvPr/>
        </p:nvSpPr>
        <p:spPr>
          <a:xfrm>
            <a:off x="772276" y="4155046"/>
            <a:ext cx="5399807" cy="287866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595" name="Google Shape;595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33713" y="3214527"/>
            <a:ext cx="1881038" cy="1881038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62"/>
          <p:cNvSpPr txBox="1"/>
          <p:nvPr>
            <p:ph idx="1" type="body"/>
          </p:nvPr>
        </p:nvSpPr>
        <p:spPr>
          <a:xfrm>
            <a:off x="1149246" y="2427342"/>
            <a:ext cx="4573540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7" name="Google Shape;597;p62"/>
          <p:cNvSpPr txBox="1"/>
          <p:nvPr>
            <p:ph idx="2" type="body"/>
          </p:nvPr>
        </p:nvSpPr>
        <p:spPr>
          <a:xfrm>
            <a:off x="1019155" y="5136045"/>
            <a:ext cx="4906048" cy="17176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8" name="Google Shape;598;p62"/>
          <p:cNvSpPr/>
          <p:nvPr>
            <p:ph idx="3" type="pic"/>
          </p:nvPr>
        </p:nvSpPr>
        <p:spPr>
          <a:xfrm>
            <a:off x="2999755" y="3681696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99" name="Google Shape;599;p62"/>
          <p:cNvSpPr/>
          <p:nvPr/>
        </p:nvSpPr>
        <p:spPr>
          <a:xfrm>
            <a:off x="6442509" y="4155045"/>
            <a:ext cx="5399807" cy="287866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00" name="Google Shape;600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3946" y="3214526"/>
            <a:ext cx="1881038" cy="1881038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62"/>
          <p:cNvSpPr txBox="1"/>
          <p:nvPr>
            <p:ph idx="4" type="body"/>
          </p:nvPr>
        </p:nvSpPr>
        <p:spPr>
          <a:xfrm>
            <a:off x="6819479" y="2427341"/>
            <a:ext cx="4573540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2" name="Google Shape;602;p62"/>
          <p:cNvSpPr txBox="1"/>
          <p:nvPr>
            <p:ph idx="5" type="body"/>
          </p:nvPr>
        </p:nvSpPr>
        <p:spPr>
          <a:xfrm>
            <a:off x="6689388" y="5136044"/>
            <a:ext cx="4906048" cy="17176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3" name="Google Shape;603;p62"/>
          <p:cNvSpPr/>
          <p:nvPr>
            <p:ph idx="6" type="pic"/>
          </p:nvPr>
        </p:nvSpPr>
        <p:spPr>
          <a:xfrm>
            <a:off x="8669988" y="3681695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04" name="Google Shape;604;p62"/>
          <p:cNvSpPr/>
          <p:nvPr/>
        </p:nvSpPr>
        <p:spPr>
          <a:xfrm>
            <a:off x="12113536" y="4155044"/>
            <a:ext cx="5399807" cy="287866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05" name="Google Shape;605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874973" y="3214525"/>
            <a:ext cx="1881038" cy="1881038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62"/>
          <p:cNvSpPr txBox="1"/>
          <p:nvPr>
            <p:ph idx="7" type="body"/>
          </p:nvPr>
        </p:nvSpPr>
        <p:spPr>
          <a:xfrm>
            <a:off x="12490506" y="2427340"/>
            <a:ext cx="4573540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7" name="Google Shape;607;p62"/>
          <p:cNvSpPr txBox="1"/>
          <p:nvPr>
            <p:ph idx="8" type="body"/>
          </p:nvPr>
        </p:nvSpPr>
        <p:spPr>
          <a:xfrm>
            <a:off x="12360415" y="5136043"/>
            <a:ext cx="4906048" cy="171764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8" name="Google Shape;608;p62"/>
          <p:cNvSpPr/>
          <p:nvPr>
            <p:ph idx="9" type="pic"/>
          </p:nvPr>
        </p:nvSpPr>
        <p:spPr>
          <a:xfrm>
            <a:off x="14341016" y="3681694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09" name="Google Shape;609;p62"/>
          <p:cNvSpPr/>
          <p:nvPr/>
        </p:nvSpPr>
        <p:spPr>
          <a:xfrm>
            <a:off x="0" y="7393750"/>
            <a:ext cx="18286413" cy="207023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10" name="Google Shape;610;p62"/>
          <p:cNvSpPr txBox="1"/>
          <p:nvPr>
            <p:ph idx="13" type="body"/>
          </p:nvPr>
        </p:nvSpPr>
        <p:spPr>
          <a:xfrm>
            <a:off x="1447351" y="7573770"/>
            <a:ext cx="15926249" cy="1665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tems and Icons">
  <p:cSld name="4 Items and Icons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3"/>
          <p:cNvSpPr/>
          <p:nvPr/>
        </p:nvSpPr>
        <p:spPr>
          <a:xfrm>
            <a:off x="1916327" y="2622142"/>
            <a:ext cx="6922171" cy="32073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13" name="Google Shape;613;p63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63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63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16" name="Google Shape;616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616" y="2308185"/>
            <a:ext cx="1584791" cy="1584791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63"/>
          <p:cNvSpPr txBox="1"/>
          <p:nvPr>
            <p:ph idx="1" type="body"/>
          </p:nvPr>
        </p:nvSpPr>
        <p:spPr>
          <a:xfrm>
            <a:off x="2498854" y="2877969"/>
            <a:ext cx="60292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8" name="Google Shape;618;p63"/>
          <p:cNvSpPr txBox="1"/>
          <p:nvPr>
            <p:ph idx="2" type="body"/>
          </p:nvPr>
        </p:nvSpPr>
        <p:spPr>
          <a:xfrm>
            <a:off x="2497795" y="3553044"/>
            <a:ext cx="6009930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9" name="Google Shape;619;p63"/>
          <p:cNvSpPr/>
          <p:nvPr>
            <p:ph idx="3" type="pic"/>
          </p:nvPr>
        </p:nvSpPr>
        <p:spPr>
          <a:xfrm>
            <a:off x="1185984" y="2672057"/>
            <a:ext cx="858055" cy="857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20" name="Google Shape;620;p63"/>
          <p:cNvSpPr/>
          <p:nvPr/>
        </p:nvSpPr>
        <p:spPr>
          <a:xfrm>
            <a:off x="10542335" y="2637425"/>
            <a:ext cx="6922171" cy="320735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21" name="Google Shape;621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448624" y="2323466"/>
            <a:ext cx="1584791" cy="1584791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63"/>
          <p:cNvSpPr txBox="1"/>
          <p:nvPr>
            <p:ph idx="4" type="body"/>
          </p:nvPr>
        </p:nvSpPr>
        <p:spPr>
          <a:xfrm>
            <a:off x="11124862" y="2893250"/>
            <a:ext cx="60292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3" name="Google Shape;623;p63"/>
          <p:cNvSpPr txBox="1"/>
          <p:nvPr>
            <p:ph idx="5" type="body"/>
          </p:nvPr>
        </p:nvSpPr>
        <p:spPr>
          <a:xfrm>
            <a:off x="11123803" y="3568325"/>
            <a:ext cx="6009930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4" name="Google Shape;624;p63"/>
          <p:cNvSpPr/>
          <p:nvPr>
            <p:ph idx="6" type="pic"/>
          </p:nvPr>
        </p:nvSpPr>
        <p:spPr>
          <a:xfrm>
            <a:off x="9811992" y="2687338"/>
            <a:ext cx="858055" cy="857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25" name="Google Shape;625;p63"/>
          <p:cNvSpPr/>
          <p:nvPr/>
        </p:nvSpPr>
        <p:spPr>
          <a:xfrm>
            <a:off x="1916327" y="6237825"/>
            <a:ext cx="6922171" cy="320735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26" name="Google Shape;626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616" y="5923866"/>
            <a:ext cx="1584791" cy="158479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p63"/>
          <p:cNvSpPr txBox="1"/>
          <p:nvPr>
            <p:ph idx="7" type="body"/>
          </p:nvPr>
        </p:nvSpPr>
        <p:spPr>
          <a:xfrm>
            <a:off x="2498854" y="6493650"/>
            <a:ext cx="60292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8" name="Google Shape;628;p63"/>
          <p:cNvSpPr txBox="1"/>
          <p:nvPr>
            <p:ph idx="8" type="body"/>
          </p:nvPr>
        </p:nvSpPr>
        <p:spPr>
          <a:xfrm>
            <a:off x="2497795" y="7168725"/>
            <a:ext cx="6009930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9" name="Google Shape;629;p63"/>
          <p:cNvSpPr/>
          <p:nvPr>
            <p:ph idx="9" type="pic"/>
          </p:nvPr>
        </p:nvSpPr>
        <p:spPr>
          <a:xfrm>
            <a:off x="1185984" y="6287738"/>
            <a:ext cx="858055" cy="857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30" name="Google Shape;630;p63"/>
          <p:cNvSpPr/>
          <p:nvPr/>
        </p:nvSpPr>
        <p:spPr>
          <a:xfrm>
            <a:off x="10542335" y="6253106"/>
            <a:ext cx="6922171" cy="320735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31" name="Google Shape;631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448624" y="5939147"/>
            <a:ext cx="1584791" cy="1584791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63"/>
          <p:cNvSpPr txBox="1"/>
          <p:nvPr>
            <p:ph idx="13" type="body"/>
          </p:nvPr>
        </p:nvSpPr>
        <p:spPr>
          <a:xfrm>
            <a:off x="11124862" y="6508931"/>
            <a:ext cx="60292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3" name="Google Shape;633;p63"/>
          <p:cNvSpPr txBox="1"/>
          <p:nvPr>
            <p:ph idx="14" type="body"/>
          </p:nvPr>
        </p:nvSpPr>
        <p:spPr>
          <a:xfrm>
            <a:off x="11123803" y="7184006"/>
            <a:ext cx="6009930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63"/>
          <p:cNvSpPr/>
          <p:nvPr>
            <p:ph idx="15" type="pic"/>
          </p:nvPr>
        </p:nvSpPr>
        <p:spPr>
          <a:xfrm>
            <a:off x="9811992" y="6303019"/>
            <a:ext cx="858055" cy="85704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Icons and Texts">
  <p:cSld name="4 Icons and Texts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64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6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6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39" name="Google Shape;639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8260" y="3298295"/>
            <a:ext cx="3588452" cy="1692813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64"/>
          <p:cNvSpPr/>
          <p:nvPr>
            <p:ph idx="2" type="pic"/>
          </p:nvPr>
        </p:nvSpPr>
        <p:spPr>
          <a:xfrm>
            <a:off x="2169042" y="3651836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41" name="Google Shape;641;p64"/>
          <p:cNvSpPr/>
          <p:nvPr/>
        </p:nvSpPr>
        <p:spPr>
          <a:xfrm>
            <a:off x="592256" y="5143500"/>
            <a:ext cx="4140460" cy="32073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42" name="Google Shape;642;p64"/>
          <p:cNvSpPr txBox="1"/>
          <p:nvPr>
            <p:ph idx="1" type="body"/>
          </p:nvPr>
        </p:nvSpPr>
        <p:spPr>
          <a:xfrm>
            <a:off x="795497" y="5399327"/>
            <a:ext cx="3733979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3" name="Google Shape;643;p64"/>
          <p:cNvSpPr txBox="1"/>
          <p:nvPr>
            <p:ph idx="3" type="body"/>
          </p:nvPr>
        </p:nvSpPr>
        <p:spPr>
          <a:xfrm>
            <a:off x="794967" y="6074402"/>
            <a:ext cx="3735038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44" name="Google Shape;644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88740" y="3298295"/>
            <a:ext cx="3588452" cy="1692813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64"/>
          <p:cNvSpPr/>
          <p:nvPr>
            <p:ph idx="4" type="pic"/>
          </p:nvPr>
        </p:nvSpPr>
        <p:spPr>
          <a:xfrm>
            <a:off x="6489522" y="3651836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46" name="Google Shape;646;p64"/>
          <p:cNvSpPr/>
          <p:nvPr/>
        </p:nvSpPr>
        <p:spPr>
          <a:xfrm>
            <a:off x="4912736" y="5143500"/>
            <a:ext cx="4140460" cy="32073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47" name="Google Shape;647;p64"/>
          <p:cNvSpPr txBox="1"/>
          <p:nvPr>
            <p:ph idx="5" type="body"/>
          </p:nvPr>
        </p:nvSpPr>
        <p:spPr>
          <a:xfrm>
            <a:off x="5115977" y="5399327"/>
            <a:ext cx="3733979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8" name="Google Shape;648;p64"/>
          <p:cNvSpPr txBox="1"/>
          <p:nvPr>
            <p:ph idx="6" type="body"/>
          </p:nvPr>
        </p:nvSpPr>
        <p:spPr>
          <a:xfrm>
            <a:off x="5115447" y="6074402"/>
            <a:ext cx="3735038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49" name="Google Shape;649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09220" y="3298295"/>
            <a:ext cx="3588452" cy="1692813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64"/>
          <p:cNvSpPr/>
          <p:nvPr>
            <p:ph idx="7" type="pic"/>
          </p:nvPr>
        </p:nvSpPr>
        <p:spPr>
          <a:xfrm>
            <a:off x="10810002" y="3651836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51" name="Google Shape;651;p64"/>
          <p:cNvSpPr/>
          <p:nvPr/>
        </p:nvSpPr>
        <p:spPr>
          <a:xfrm>
            <a:off x="9233216" y="5143500"/>
            <a:ext cx="4140460" cy="32073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52" name="Google Shape;652;p64"/>
          <p:cNvSpPr txBox="1"/>
          <p:nvPr>
            <p:ph idx="8" type="body"/>
          </p:nvPr>
        </p:nvSpPr>
        <p:spPr>
          <a:xfrm>
            <a:off x="9436457" y="5399327"/>
            <a:ext cx="3733979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3" name="Google Shape;653;p64"/>
          <p:cNvSpPr txBox="1"/>
          <p:nvPr>
            <p:ph idx="9" type="body"/>
          </p:nvPr>
        </p:nvSpPr>
        <p:spPr>
          <a:xfrm>
            <a:off x="9435927" y="6074402"/>
            <a:ext cx="3735038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654" name="Google Shape;654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829700" y="3298295"/>
            <a:ext cx="3588452" cy="1692813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64"/>
          <p:cNvSpPr/>
          <p:nvPr>
            <p:ph idx="13" type="pic"/>
          </p:nvPr>
        </p:nvSpPr>
        <p:spPr>
          <a:xfrm>
            <a:off x="15130481" y="3651836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56" name="Google Shape;656;p64"/>
          <p:cNvSpPr/>
          <p:nvPr/>
        </p:nvSpPr>
        <p:spPr>
          <a:xfrm>
            <a:off x="13553695" y="5143500"/>
            <a:ext cx="4140460" cy="320735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57" name="Google Shape;657;p64"/>
          <p:cNvSpPr txBox="1"/>
          <p:nvPr>
            <p:ph idx="14" type="body"/>
          </p:nvPr>
        </p:nvSpPr>
        <p:spPr>
          <a:xfrm>
            <a:off x="13756938" y="5399327"/>
            <a:ext cx="3733979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8" name="Google Shape;658;p64"/>
          <p:cNvSpPr txBox="1"/>
          <p:nvPr>
            <p:ph idx="15" type="body"/>
          </p:nvPr>
        </p:nvSpPr>
        <p:spPr>
          <a:xfrm>
            <a:off x="13756406" y="6074402"/>
            <a:ext cx="3735038" cy="199550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Wide Image">
  <p:cSld name="1 Wide Image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65"/>
          <p:cNvSpPr/>
          <p:nvPr/>
        </p:nvSpPr>
        <p:spPr>
          <a:xfrm>
            <a:off x="0" y="5554378"/>
            <a:ext cx="18286413" cy="3864598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61" name="Google Shape;661;p65"/>
          <p:cNvSpPr txBox="1"/>
          <p:nvPr>
            <p:ph idx="1" type="body"/>
          </p:nvPr>
        </p:nvSpPr>
        <p:spPr>
          <a:xfrm>
            <a:off x="794779" y="7849632"/>
            <a:ext cx="16696854" cy="135014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2" name="Google Shape;662;p65"/>
          <p:cNvSpPr txBox="1"/>
          <p:nvPr>
            <p:ph idx="2" type="body"/>
          </p:nvPr>
        </p:nvSpPr>
        <p:spPr>
          <a:xfrm>
            <a:off x="1087311" y="7039542"/>
            <a:ext cx="16111791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3" name="Google Shape;663;p6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6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6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66" name="Google Shape;666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7311" y="2371724"/>
            <a:ext cx="16189717" cy="4634523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65"/>
          <p:cNvSpPr/>
          <p:nvPr>
            <p:ph idx="3" type="pic"/>
          </p:nvPr>
        </p:nvSpPr>
        <p:spPr>
          <a:xfrm>
            <a:off x="1328821" y="2594665"/>
            <a:ext cx="15706697" cy="417010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tep 1">
  <p:cSld name="Step 1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6"/>
          <p:cNvSpPr/>
          <p:nvPr/>
        </p:nvSpPr>
        <p:spPr>
          <a:xfrm>
            <a:off x="0" y="4144483"/>
            <a:ext cx="18286413" cy="383433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70" name="Google Shape;670;p66"/>
          <p:cNvSpPr/>
          <p:nvPr/>
        </p:nvSpPr>
        <p:spPr>
          <a:xfrm>
            <a:off x="519630" y="3610028"/>
            <a:ext cx="4590510" cy="1128427"/>
          </a:xfrm>
          <a:prstGeom prst="chevron">
            <a:avLst>
              <a:gd fmla="val 50000" name="adj"/>
            </a:avLst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71" name="Google Shape;671;p66"/>
          <p:cNvSpPr/>
          <p:nvPr/>
        </p:nvSpPr>
        <p:spPr>
          <a:xfrm>
            <a:off x="4795105" y="3610028"/>
            <a:ext cx="4590510" cy="1128427"/>
          </a:xfrm>
          <a:prstGeom prst="chevron">
            <a:avLst>
              <a:gd fmla="val 50000" name="adj"/>
            </a:avLst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72" name="Google Shape;672;p66"/>
          <p:cNvSpPr/>
          <p:nvPr/>
        </p:nvSpPr>
        <p:spPr>
          <a:xfrm>
            <a:off x="13346055" y="3610028"/>
            <a:ext cx="4590510" cy="1128427"/>
          </a:xfrm>
          <a:prstGeom prst="chevron">
            <a:avLst>
              <a:gd fmla="val 50000" name="adj"/>
            </a:avLst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73" name="Google Shape;673;p66"/>
          <p:cNvSpPr/>
          <p:nvPr/>
        </p:nvSpPr>
        <p:spPr>
          <a:xfrm>
            <a:off x="9070580" y="3610028"/>
            <a:ext cx="4590510" cy="1128427"/>
          </a:xfrm>
          <a:prstGeom prst="chevron">
            <a:avLst>
              <a:gd fmla="val 50000" name="adj"/>
            </a:avLst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74" name="Google Shape;674;p66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6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6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7" name="Google Shape;677;p66"/>
          <p:cNvSpPr txBox="1"/>
          <p:nvPr>
            <p:ph idx="1" type="body"/>
          </p:nvPr>
        </p:nvSpPr>
        <p:spPr>
          <a:xfrm>
            <a:off x="1014685" y="3761129"/>
            <a:ext cx="3510390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8" name="Google Shape;678;p66"/>
          <p:cNvSpPr txBox="1"/>
          <p:nvPr>
            <p:ph idx="2" type="body"/>
          </p:nvPr>
        </p:nvSpPr>
        <p:spPr>
          <a:xfrm>
            <a:off x="412236" y="4805252"/>
            <a:ext cx="4157844" cy="28135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9" name="Google Shape;679;p66"/>
          <p:cNvSpPr txBox="1"/>
          <p:nvPr>
            <p:ph idx="3" type="body"/>
          </p:nvPr>
        </p:nvSpPr>
        <p:spPr>
          <a:xfrm>
            <a:off x="5305162" y="3761129"/>
            <a:ext cx="3510390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0" name="Google Shape;680;p66"/>
          <p:cNvSpPr txBox="1"/>
          <p:nvPr>
            <p:ph idx="4" type="body"/>
          </p:nvPr>
        </p:nvSpPr>
        <p:spPr>
          <a:xfrm>
            <a:off x="4702713" y="4805252"/>
            <a:ext cx="4157844" cy="28135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1" name="Google Shape;681;p66"/>
          <p:cNvSpPr txBox="1"/>
          <p:nvPr>
            <p:ph idx="5" type="body"/>
          </p:nvPr>
        </p:nvSpPr>
        <p:spPr>
          <a:xfrm>
            <a:off x="9595639" y="3776691"/>
            <a:ext cx="3510390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2" name="Google Shape;682;p66"/>
          <p:cNvSpPr txBox="1"/>
          <p:nvPr>
            <p:ph idx="6" type="body"/>
          </p:nvPr>
        </p:nvSpPr>
        <p:spPr>
          <a:xfrm>
            <a:off x="8993190" y="4820814"/>
            <a:ext cx="4157844" cy="28135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3" name="Google Shape;683;p66"/>
          <p:cNvSpPr txBox="1"/>
          <p:nvPr>
            <p:ph idx="7" type="body"/>
          </p:nvPr>
        </p:nvSpPr>
        <p:spPr>
          <a:xfrm>
            <a:off x="13886116" y="3776691"/>
            <a:ext cx="3510390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4" name="Google Shape;684;p66"/>
          <p:cNvSpPr txBox="1"/>
          <p:nvPr>
            <p:ph idx="8" type="body"/>
          </p:nvPr>
        </p:nvSpPr>
        <p:spPr>
          <a:xfrm>
            <a:off x="13283666" y="4820814"/>
            <a:ext cx="4157844" cy="28135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6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leline 1">
  <p:cSld name="Tileline 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67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6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8" name="Google Shape;688;p6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9" name="Google Shape;689;p67"/>
          <p:cNvSpPr/>
          <p:nvPr/>
        </p:nvSpPr>
        <p:spPr>
          <a:xfrm>
            <a:off x="0" y="5514083"/>
            <a:ext cx="18286413" cy="63752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690" name="Google Shape;690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3142641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6956665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2" name="Google Shape;692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10770689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14584714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67"/>
          <p:cNvSpPr/>
          <p:nvPr/>
        </p:nvSpPr>
        <p:spPr>
          <a:xfrm>
            <a:off x="907291" y="2915310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95" name="Google Shape;695;p67"/>
          <p:cNvSpPr/>
          <p:nvPr/>
        </p:nvSpPr>
        <p:spPr>
          <a:xfrm>
            <a:off x="4746785" y="6380695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2441072" y="0"/>
                </a:moveTo>
                <a:lnTo>
                  <a:pt x="2610998" y="292975"/>
                </a:lnTo>
                <a:lnTo>
                  <a:pt x="4905545" y="292975"/>
                </a:lnTo>
                <a:lnTo>
                  <a:pt x="4905545" y="2363204"/>
                </a:lnTo>
                <a:lnTo>
                  <a:pt x="0" y="2363204"/>
                </a:lnTo>
                <a:lnTo>
                  <a:pt x="0" y="292975"/>
                </a:lnTo>
                <a:lnTo>
                  <a:pt x="2271147" y="29297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96" name="Google Shape;696;p67"/>
          <p:cNvSpPr/>
          <p:nvPr/>
        </p:nvSpPr>
        <p:spPr>
          <a:xfrm>
            <a:off x="8543313" y="2893249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7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97" name="Google Shape;697;p67"/>
          <p:cNvSpPr/>
          <p:nvPr/>
        </p:nvSpPr>
        <p:spPr>
          <a:xfrm>
            <a:off x="12371407" y="6363972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2441071" y="0"/>
                </a:moveTo>
                <a:lnTo>
                  <a:pt x="2610997" y="292975"/>
                </a:lnTo>
                <a:lnTo>
                  <a:pt x="4905545" y="292975"/>
                </a:lnTo>
                <a:lnTo>
                  <a:pt x="4905545" y="2363204"/>
                </a:lnTo>
                <a:lnTo>
                  <a:pt x="0" y="2363204"/>
                </a:lnTo>
                <a:lnTo>
                  <a:pt x="0" y="292975"/>
                </a:lnTo>
                <a:lnTo>
                  <a:pt x="2271145" y="29297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98" name="Google Shape;698;p67"/>
          <p:cNvSpPr txBox="1"/>
          <p:nvPr>
            <p:ph idx="1" type="body"/>
          </p:nvPr>
        </p:nvSpPr>
        <p:spPr>
          <a:xfrm>
            <a:off x="3616458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9" name="Google Shape;699;p67"/>
          <p:cNvSpPr txBox="1"/>
          <p:nvPr>
            <p:ph idx="2" type="body"/>
          </p:nvPr>
        </p:nvSpPr>
        <p:spPr>
          <a:xfrm>
            <a:off x="7430482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0" name="Google Shape;700;p67"/>
          <p:cNvSpPr txBox="1"/>
          <p:nvPr>
            <p:ph idx="3" type="body"/>
          </p:nvPr>
        </p:nvSpPr>
        <p:spPr>
          <a:xfrm>
            <a:off x="11244506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1" name="Google Shape;701;p67"/>
          <p:cNvSpPr txBox="1"/>
          <p:nvPr>
            <p:ph idx="4" type="body"/>
          </p:nvPr>
        </p:nvSpPr>
        <p:spPr>
          <a:xfrm>
            <a:off x="15058530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2" name="Google Shape;702;p67"/>
          <p:cNvSpPr txBox="1"/>
          <p:nvPr>
            <p:ph idx="5" type="body"/>
          </p:nvPr>
        </p:nvSpPr>
        <p:spPr>
          <a:xfrm>
            <a:off x="1068832" y="3024555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3" name="Google Shape;703;p67"/>
          <p:cNvSpPr txBox="1"/>
          <p:nvPr>
            <p:ph idx="6" type="body"/>
          </p:nvPr>
        </p:nvSpPr>
        <p:spPr>
          <a:xfrm>
            <a:off x="8700938" y="3022210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4" name="Google Shape;704;p67"/>
          <p:cNvSpPr txBox="1"/>
          <p:nvPr>
            <p:ph idx="7" type="body"/>
          </p:nvPr>
        </p:nvSpPr>
        <p:spPr>
          <a:xfrm>
            <a:off x="4915745" y="6778284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5" name="Google Shape;705;p67"/>
          <p:cNvSpPr txBox="1"/>
          <p:nvPr>
            <p:ph idx="8" type="body"/>
          </p:nvPr>
        </p:nvSpPr>
        <p:spPr>
          <a:xfrm>
            <a:off x="12547851" y="6775939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leline 2 - 1">
  <p:cSld name="Tileline 2 - 1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68"/>
          <p:cNvSpPr/>
          <p:nvPr>
            <p:ph idx="2" type="pic"/>
          </p:nvPr>
        </p:nvSpPr>
        <p:spPr>
          <a:xfrm>
            <a:off x="2032347" y="5514083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08" name="Google Shape;708;p68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6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0" name="Google Shape;710;p6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1" name="Google Shape;711;p68"/>
          <p:cNvSpPr/>
          <p:nvPr/>
        </p:nvSpPr>
        <p:spPr>
          <a:xfrm>
            <a:off x="0" y="5514083"/>
            <a:ext cx="18286413" cy="63752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12" name="Google Shape;712;p68"/>
          <p:cNvSpPr/>
          <p:nvPr/>
        </p:nvSpPr>
        <p:spPr>
          <a:xfrm>
            <a:off x="1132316" y="2915310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13" name="Google Shape;713;p68"/>
          <p:cNvSpPr txBox="1"/>
          <p:nvPr>
            <p:ph idx="1" type="body"/>
          </p:nvPr>
        </p:nvSpPr>
        <p:spPr>
          <a:xfrm>
            <a:off x="4038435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4" name="Google Shape;714;p68"/>
          <p:cNvSpPr txBox="1"/>
          <p:nvPr>
            <p:ph idx="3" type="body"/>
          </p:nvPr>
        </p:nvSpPr>
        <p:spPr>
          <a:xfrm>
            <a:off x="1293857" y="3024555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5" name="Google Shape;715;p68"/>
          <p:cNvSpPr/>
          <p:nvPr>
            <p:ph idx="4" type="pic"/>
          </p:nvPr>
        </p:nvSpPr>
        <p:spPr>
          <a:xfrm>
            <a:off x="7590464" y="3046121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16" name="Google Shape;716;p68"/>
          <p:cNvSpPr/>
          <p:nvPr/>
        </p:nvSpPr>
        <p:spPr>
          <a:xfrm rot="10800000">
            <a:off x="6690433" y="6380695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17" name="Google Shape;717;p68"/>
          <p:cNvSpPr txBox="1"/>
          <p:nvPr>
            <p:ph idx="5" type="body"/>
          </p:nvPr>
        </p:nvSpPr>
        <p:spPr>
          <a:xfrm>
            <a:off x="9596552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8" name="Google Shape;718;p68"/>
          <p:cNvSpPr txBox="1"/>
          <p:nvPr>
            <p:ph idx="6" type="body"/>
          </p:nvPr>
        </p:nvSpPr>
        <p:spPr>
          <a:xfrm>
            <a:off x="6851974" y="6785740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9" name="Google Shape;719;p68"/>
          <p:cNvSpPr/>
          <p:nvPr>
            <p:ph idx="7" type="pic"/>
          </p:nvPr>
        </p:nvSpPr>
        <p:spPr>
          <a:xfrm>
            <a:off x="13193588" y="5514083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20" name="Google Shape;720;p68"/>
          <p:cNvSpPr/>
          <p:nvPr/>
        </p:nvSpPr>
        <p:spPr>
          <a:xfrm>
            <a:off x="12293556" y="2915310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21" name="Google Shape;721;p68"/>
          <p:cNvSpPr txBox="1"/>
          <p:nvPr>
            <p:ph idx="8" type="body"/>
          </p:nvPr>
        </p:nvSpPr>
        <p:spPr>
          <a:xfrm>
            <a:off x="15199675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2" name="Google Shape;722;p68"/>
          <p:cNvSpPr txBox="1"/>
          <p:nvPr>
            <p:ph idx="9" type="body"/>
          </p:nvPr>
        </p:nvSpPr>
        <p:spPr>
          <a:xfrm>
            <a:off x="12455097" y="3024555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leline 2 - 2">
  <p:cSld name="Tileline 2 - 2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9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6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6" name="Google Shape;726;p6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7" name="Google Shape;727;p69"/>
          <p:cNvSpPr/>
          <p:nvPr/>
        </p:nvSpPr>
        <p:spPr>
          <a:xfrm>
            <a:off x="0" y="5514083"/>
            <a:ext cx="18286413" cy="63752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28" name="Google Shape;728;p69"/>
          <p:cNvSpPr/>
          <p:nvPr>
            <p:ph idx="2" type="pic"/>
          </p:nvPr>
        </p:nvSpPr>
        <p:spPr>
          <a:xfrm>
            <a:off x="2032347" y="3046121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29" name="Google Shape;729;p69"/>
          <p:cNvSpPr/>
          <p:nvPr/>
        </p:nvSpPr>
        <p:spPr>
          <a:xfrm rot="10800000">
            <a:off x="1132316" y="6380695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30" name="Google Shape;730;p69"/>
          <p:cNvSpPr txBox="1"/>
          <p:nvPr>
            <p:ph idx="1" type="body"/>
          </p:nvPr>
        </p:nvSpPr>
        <p:spPr>
          <a:xfrm>
            <a:off x="4038435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1" name="Google Shape;731;p69"/>
          <p:cNvSpPr txBox="1"/>
          <p:nvPr>
            <p:ph idx="3" type="body"/>
          </p:nvPr>
        </p:nvSpPr>
        <p:spPr>
          <a:xfrm>
            <a:off x="1293857" y="6785740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2" name="Google Shape;732;p69"/>
          <p:cNvSpPr/>
          <p:nvPr>
            <p:ph idx="4" type="pic"/>
          </p:nvPr>
        </p:nvSpPr>
        <p:spPr>
          <a:xfrm>
            <a:off x="7612967" y="5514083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33" name="Google Shape;733;p69"/>
          <p:cNvSpPr/>
          <p:nvPr/>
        </p:nvSpPr>
        <p:spPr>
          <a:xfrm>
            <a:off x="6712936" y="2915310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34" name="Google Shape;734;p69"/>
          <p:cNvSpPr txBox="1"/>
          <p:nvPr>
            <p:ph idx="5" type="body"/>
          </p:nvPr>
        </p:nvSpPr>
        <p:spPr>
          <a:xfrm>
            <a:off x="9619055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5" name="Google Shape;735;p69"/>
          <p:cNvSpPr txBox="1"/>
          <p:nvPr>
            <p:ph idx="6" type="body"/>
          </p:nvPr>
        </p:nvSpPr>
        <p:spPr>
          <a:xfrm>
            <a:off x="6874477" y="3024555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6" name="Google Shape;736;p69"/>
          <p:cNvSpPr/>
          <p:nvPr>
            <p:ph idx="7" type="pic"/>
          </p:nvPr>
        </p:nvSpPr>
        <p:spPr>
          <a:xfrm>
            <a:off x="13193588" y="3046122"/>
            <a:ext cx="3105482" cy="310548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37" name="Google Shape;737;p69"/>
          <p:cNvSpPr/>
          <p:nvPr/>
        </p:nvSpPr>
        <p:spPr>
          <a:xfrm rot="10800000">
            <a:off x="12293557" y="6380696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38" name="Google Shape;738;p69"/>
          <p:cNvSpPr txBox="1"/>
          <p:nvPr>
            <p:ph idx="8" type="body"/>
          </p:nvPr>
        </p:nvSpPr>
        <p:spPr>
          <a:xfrm>
            <a:off x="15199675" y="5413396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9" name="Google Shape;739;p69"/>
          <p:cNvSpPr txBox="1"/>
          <p:nvPr>
            <p:ph idx="9" type="body"/>
          </p:nvPr>
        </p:nvSpPr>
        <p:spPr>
          <a:xfrm>
            <a:off x="12455097" y="6785741"/>
            <a:ext cx="4558246" cy="1800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355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◆"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meline 3">
  <p:cSld name="Timeline 3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2" name="Google Shape;742;p7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7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4" name="Google Shape;744;p70"/>
          <p:cNvSpPr/>
          <p:nvPr/>
        </p:nvSpPr>
        <p:spPr>
          <a:xfrm>
            <a:off x="0" y="5514083"/>
            <a:ext cx="18286413" cy="63752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745" name="Google Shape;745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3142641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6956665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10770689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700000">
            <a:off x="14584714" y="5607446"/>
            <a:ext cx="450794" cy="450794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70"/>
          <p:cNvSpPr/>
          <p:nvPr/>
        </p:nvSpPr>
        <p:spPr>
          <a:xfrm>
            <a:off x="907291" y="2915310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8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50" name="Google Shape;750;p70"/>
          <p:cNvSpPr/>
          <p:nvPr/>
        </p:nvSpPr>
        <p:spPr>
          <a:xfrm>
            <a:off x="4746785" y="6380695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2441072" y="0"/>
                </a:moveTo>
                <a:lnTo>
                  <a:pt x="2610998" y="292975"/>
                </a:lnTo>
                <a:lnTo>
                  <a:pt x="4905545" y="292975"/>
                </a:lnTo>
                <a:lnTo>
                  <a:pt x="4905545" y="2363204"/>
                </a:lnTo>
                <a:lnTo>
                  <a:pt x="0" y="2363204"/>
                </a:lnTo>
                <a:lnTo>
                  <a:pt x="0" y="292975"/>
                </a:lnTo>
                <a:lnTo>
                  <a:pt x="2271147" y="29297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51" name="Google Shape;751;p70"/>
          <p:cNvSpPr/>
          <p:nvPr/>
        </p:nvSpPr>
        <p:spPr>
          <a:xfrm>
            <a:off x="8543313" y="2893249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0" y="0"/>
                </a:moveTo>
                <a:lnTo>
                  <a:pt x="4905545" y="0"/>
                </a:lnTo>
                <a:lnTo>
                  <a:pt x="4905545" y="2070229"/>
                </a:lnTo>
                <a:lnTo>
                  <a:pt x="2634399" y="2070229"/>
                </a:lnTo>
                <a:lnTo>
                  <a:pt x="2464473" y="2363204"/>
                </a:lnTo>
                <a:lnTo>
                  <a:pt x="2294547" y="2070229"/>
                </a:lnTo>
                <a:lnTo>
                  <a:pt x="0" y="2070229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52" name="Google Shape;752;p70"/>
          <p:cNvSpPr/>
          <p:nvPr/>
        </p:nvSpPr>
        <p:spPr>
          <a:xfrm>
            <a:off x="12371407" y="6363972"/>
            <a:ext cx="4905545" cy="2363204"/>
          </a:xfrm>
          <a:custGeom>
            <a:rect b="b" l="l" r="r" t="t"/>
            <a:pathLst>
              <a:path extrusionOk="0" h="2363204" w="4905545">
                <a:moveTo>
                  <a:pt x="2441071" y="0"/>
                </a:moveTo>
                <a:lnTo>
                  <a:pt x="2610997" y="292975"/>
                </a:lnTo>
                <a:lnTo>
                  <a:pt x="4905545" y="292975"/>
                </a:lnTo>
                <a:lnTo>
                  <a:pt x="4905545" y="2363204"/>
                </a:lnTo>
                <a:lnTo>
                  <a:pt x="0" y="2363204"/>
                </a:lnTo>
                <a:lnTo>
                  <a:pt x="0" y="292975"/>
                </a:lnTo>
                <a:lnTo>
                  <a:pt x="2271145" y="29297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53" name="Google Shape;753;p70"/>
          <p:cNvSpPr txBox="1"/>
          <p:nvPr>
            <p:ph idx="1" type="body"/>
          </p:nvPr>
        </p:nvSpPr>
        <p:spPr>
          <a:xfrm>
            <a:off x="3616458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4" name="Google Shape;754;p70"/>
          <p:cNvSpPr txBox="1"/>
          <p:nvPr>
            <p:ph idx="2" type="body"/>
          </p:nvPr>
        </p:nvSpPr>
        <p:spPr>
          <a:xfrm>
            <a:off x="7430482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5" name="Google Shape;755;p70"/>
          <p:cNvSpPr txBox="1"/>
          <p:nvPr>
            <p:ph idx="3" type="body"/>
          </p:nvPr>
        </p:nvSpPr>
        <p:spPr>
          <a:xfrm>
            <a:off x="11244506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6" name="Google Shape;756;p70"/>
          <p:cNvSpPr txBox="1"/>
          <p:nvPr>
            <p:ph idx="4" type="body"/>
          </p:nvPr>
        </p:nvSpPr>
        <p:spPr>
          <a:xfrm>
            <a:off x="15058530" y="5413395"/>
            <a:ext cx="2404513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7" name="Google Shape;757;p70"/>
          <p:cNvSpPr txBox="1"/>
          <p:nvPr>
            <p:ph idx="5" type="body"/>
          </p:nvPr>
        </p:nvSpPr>
        <p:spPr>
          <a:xfrm>
            <a:off x="1068832" y="3613330"/>
            <a:ext cx="4558246" cy="121188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8" name="Google Shape;758;p70"/>
          <p:cNvSpPr txBox="1"/>
          <p:nvPr>
            <p:ph idx="6" type="body"/>
          </p:nvPr>
        </p:nvSpPr>
        <p:spPr>
          <a:xfrm>
            <a:off x="8700938" y="3610985"/>
            <a:ext cx="4558246" cy="121188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9" name="Google Shape;759;p70"/>
          <p:cNvSpPr txBox="1"/>
          <p:nvPr>
            <p:ph idx="7" type="body"/>
          </p:nvPr>
        </p:nvSpPr>
        <p:spPr>
          <a:xfrm>
            <a:off x="4915745" y="7367059"/>
            <a:ext cx="4558246" cy="121188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0" name="Google Shape;760;p70"/>
          <p:cNvSpPr txBox="1"/>
          <p:nvPr>
            <p:ph idx="8" type="body"/>
          </p:nvPr>
        </p:nvSpPr>
        <p:spPr>
          <a:xfrm>
            <a:off x="12547851" y="7364714"/>
            <a:ext cx="4558246" cy="121188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1" name="Google Shape;761;p70"/>
          <p:cNvSpPr txBox="1"/>
          <p:nvPr>
            <p:ph idx="9" type="body"/>
          </p:nvPr>
        </p:nvSpPr>
        <p:spPr>
          <a:xfrm>
            <a:off x="1068832" y="2983260"/>
            <a:ext cx="454550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2" name="Google Shape;762;p70"/>
          <p:cNvSpPr txBox="1"/>
          <p:nvPr>
            <p:ph idx="13" type="body"/>
          </p:nvPr>
        </p:nvSpPr>
        <p:spPr>
          <a:xfrm>
            <a:off x="4909309" y="6762057"/>
            <a:ext cx="454550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3" name="Google Shape;763;p70"/>
          <p:cNvSpPr txBox="1"/>
          <p:nvPr>
            <p:ph idx="14" type="body"/>
          </p:nvPr>
        </p:nvSpPr>
        <p:spPr>
          <a:xfrm>
            <a:off x="8700938" y="2983260"/>
            <a:ext cx="454550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4" name="Google Shape;764;p70"/>
          <p:cNvSpPr txBox="1"/>
          <p:nvPr>
            <p:ph idx="15" type="body"/>
          </p:nvPr>
        </p:nvSpPr>
        <p:spPr>
          <a:xfrm>
            <a:off x="12545330" y="6762057"/>
            <a:ext cx="454550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Break 2">
  <p:cSld name="Section Break 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5"/>
          <p:cNvSpPr/>
          <p:nvPr>
            <p:ph idx="2" type="pic"/>
          </p:nvPr>
        </p:nvSpPr>
        <p:spPr>
          <a:xfrm>
            <a:off x="1" y="0"/>
            <a:ext cx="18286411" cy="102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32" name="Google Shape;32;p35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5"/>
          <p:cNvSpPr txBox="1"/>
          <p:nvPr>
            <p:ph type="title"/>
          </p:nvPr>
        </p:nvSpPr>
        <p:spPr>
          <a:xfrm>
            <a:off x="2712946" y="7888805"/>
            <a:ext cx="15206235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  <a:defRPr b="0" i="0" sz="66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35"/>
          <p:cNvSpPr txBox="1"/>
          <p:nvPr>
            <p:ph idx="3" type="body"/>
          </p:nvPr>
        </p:nvSpPr>
        <p:spPr>
          <a:xfrm>
            <a:off x="2712945" y="7528765"/>
            <a:ext cx="14740451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5"/>
          <p:cNvSpPr/>
          <p:nvPr>
            <p:ph idx="4" type="pic"/>
          </p:nvPr>
        </p:nvSpPr>
        <p:spPr>
          <a:xfrm>
            <a:off x="952296" y="7483759"/>
            <a:ext cx="1575175" cy="157332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ist 1">
  <p:cSld name="List 1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1"/>
          <p:cNvSpPr/>
          <p:nvPr/>
        </p:nvSpPr>
        <p:spPr>
          <a:xfrm>
            <a:off x="0" y="7244820"/>
            <a:ext cx="18286413" cy="1616322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67" name="Google Shape;767;p71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7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7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0" name="Google Shape;770;p71"/>
          <p:cNvSpPr/>
          <p:nvPr/>
        </p:nvSpPr>
        <p:spPr>
          <a:xfrm>
            <a:off x="0" y="2867148"/>
            <a:ext cx="18286413" cy="4191017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771" name="Google Shape;771;p71"/>
          <p:cNvSpPr/>
          <p:nvPr>
            <p:ph idx="2" type="pic"/>
          </p:nvPr>
        </p:nvSpPr>
        <p:spPr>
          <a:xfrm>
            <a:off x="1942406" y="3446045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72" name="Google Shape;772;p71"/>
          <p:cNvSpPr txBox="1"/>
          <p:nvPr>
            <p:ph idx="1" type="body"/>
          </p:nvPr>
        </p:nvSpPr>
        <p:spPr>
          <a:xfrm>
            <a:off x="2546373" y="3207658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3" name="Google Shape;773;p71"/>
          <p:cNvSpPr/>
          <p:nvPr>
            <p:ph idx="3" type="pic"/>
          </p:nvPr>
        </p:nvSpPr>
        <p:spPr>
          <a:xfrm>
            <a:off x="1943044" y="4670124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74" name="Google Shape;774;p71"/>
          <p:cNvSpPr txBox="1"/>
          <p:nvPr>
            <p:ph idx="4" type="body"/>
          </p:nvPr>
        </p:nvSpPr>
        <p:spPr>
          <a:xfrm>
            <a:off x="2547011" y="4431737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5" name="Google Shape;775;p71"/>
          <p:cNvSpPr/>
          <p:nvPr>
            <p:ph idx="5" type="pic"/>
          </p:nvPr>
        </p:nvSpPr>
        <p:spPr>
          <a:xfrm>
            <a:off x="1942406" y="5894545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76" name="Google Shape;776;p71"/>
          <p:cNvSpPr txBox="1"/>
          <p:nvPr>
            <p:ph idx="6" type="body"/>
          </p:nvPr>
        </p:nvSpPr>
        <p:spPr>
          <a:xfrm>
            <a:off x="2546373" y="5656158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7" name="Google Shape;777;p71"/>
          <p:cNvSpPr/>
          <p:nvPr>
            <p:ph idx="7" type="pic"/>
          </p:nvPr>
        </p:nvSpPr>
        <p:spPr>
          <a:xfrm>
            <a:off x="9548252" y="3446045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78" name="Google Shape;778;p71"/>
          <p:cNvSpPr txBox="1"/>
          <p:nvPr>
            <p:ph idx="8" type="body"/>
          </p:nvPr>
        </p:nvSpPr>
        <p:spPr>
          <a:xfrm>
            <a:off x="10152219" y="3207658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9" name="Google Shape;779;p71"/>
          <p:cNvSpPr/>
          <p:nvPr>
            <p:ph idx="9" type="pic"/>
          </p:nvPr>
        </p:nvSpPr>
        <p:spPr>
          <a:xfrm>
            <a:off x="9548890" y="4670124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80" name="Google Shape;780;p71"/>
          <p:cNvSpPr txBox="1"/>
          <p:nvPr>
            <p:ph idx="13" type="body"/>
          </p:nvPr>
        </p:nvSpPr>
        <p:spPr>
          <a:xfrm>
            <a:off x="10152857" y="4431737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1" name="Google Shape;781;p71"/>
          <p:cNvSpPr/>
          <p:nvPr>
            <p:ph idx="14" type="pic"/>
          </p:nvPr>
        </p:nvSpPr>
        <p:spPr>
          <a:xfrm>
            <a:off x="9548252" y="5894545"/>
            <a:ext cx="585753" cy="58506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82" name="Google Shape;782;p71"/>
          <p:cNvSpPr txBox="1"/>
          <p:nvPr>
            <p:ph idx="15" type="body"/>
          </p:nvPr>
        </p:nvSpPr>
        <p:spPr>
          <a:xfrm>
            <a:off x="10152219" y="5656158"/>
            <a:ext cx="6858884" cy="1078494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Noto Sans Symbols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3" name="Google Shape;783;p71"/>
          <p:cNvSpPr txBox="1"/>
          <p:nvPr>
            <p:ph idx="16" type="body"/>
          </p:nvPr>
        </p:nvSpPr>
        <p:spPr>
          <a:xfrm>
            <a:off x="794779" y="7377906"/>
            <a:ext cx="16696854" cy="1350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oints">
  <p:cSld name="3 Points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72"/>
          <p:cNvSpPr/>
          <p:nvPr/>
        </p:nvSpPr>
        <p:spPr>
          <a:xfrm>
            <a:off x="888078" y="2852631"/>
            <a:ext cx="16180723" cy="163228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786" name="Google Shape;786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558" y="2940814"/>
            <a:ext cx="5732556" cy="1424645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72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8" name="Google Shape;788;p7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9" name="Google Shape;789;p7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0" name="Google Shape;790;p72"/>
          <p:cNvSpPr txBox="1"/>
          <p:nvPr>
            <p:ph idx="1" type="body"/>
          </p:nvPr>
        </p:nvSpPr>
        <p:spPr>
          <a:xfrm>
            <a:off x="1120310" y="3020231"/>
            <a:ext cx="5469176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1" name="Google Shape;791;p72"/>
          <p:cNvSpPr txBox="1"/>
          <p:nvPr>
            <p:ph idx="2" type="body"/>
          </p:nvPr>
        </p:nvSpPr>
        <p:spPr>
          <a:xfrm>
            <a:off x="6865256" y="2972087"/>
            <a:ext cx="9826167" cy="1393372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2" name="Google Shape;792;p72"/>
          <p:cNvSpPr/>
          <p:nvPr/>
        </p:nvSpPr>
        <p:spPr>
          <a:xfrm>
            <a:off x="888078" y="4945818"/>
            <a:ext cx="16180723" cy="163228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793" name="Google Shape;793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558" y="5034001"/>
            <a:ext cx="5732556" cy="1424645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72"/>
          <p:cNvSpPr txBox="1"/>
          <p:nvPr>
            <p:ph idx="3" type="body"/>
          </p:nvPr>
        </p:nvSpPr>
        <p:spPr>
          <a:xfrm>
            <a:off x="1120310" y="5113418"/>
            <a:ext cx="5469176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5" name="Google Shape;795;p72"/>
          <p:cNvSpPr txBox="1"/>
          <p:nvPr>
            <p:ph idx="4" type="body"/>
          </p:nvPr>
        </p:nvSpPr>
        <p:spPr>
          <a:xfrm>
            <a:off x="6865256" y="5065274"/>
            <a:ext cx="9826167" cy="1393372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6" name="Google Shape;796;p72"/>
          <p:cNvSpPr/>
          <p:nvPr/>
        </p:nvSpPr>
        <p:spPr>
          <a:xfrm>
            <a:off x="888078" y="7022527"/>
            <a:ext cx="16180723" cy="1632283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797" name="Google Shape;797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7558" y="7110710"/>
            <a:ext cx="5732556" cy="1424645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72"/>
          <p:cNvSpPr txBox="1"/>
          <p:nvPr>
            <p:ph idx="5" type="body"/>
          </p:nvPr>
        </p:nvSpPr>
        <p:spPr>
          <a:xfrm>
            <a:off x="1120310" y="7190127"/>
            <a:ext cx="5469176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9" name="Google Shape;799;p72"/>
          <p:cNvSpPr txBox="1"/>
          <p:nvPr>
            <p:ph idx="6" type="body"/>
          </p:nvPr>
        </p:nvSpPr>
        <p:spPr>
          <a:xfrm>
            <a:off x="6865256" y="7141983"/>
            <a:ext cx="9826167" cy="1393372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oints 2">
  <p:cSld name="3 Points 2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73"/>
          <p:cNvSpPr/>
          <p:nvPr/>
        </p:nvSpPr>
        <p:spPr>
          <a:xfrm>
            <a:off x="888078" y="5407213"/>
            <a:ext cx="5135637" cy="3307479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02" name="Google Shape;802;p73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73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4" name="Google Shape;804;p73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5" name="Google Shape;805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2048876" y="3206359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73"/>
          <p:cNvSpPr txBox="1"/>
          <p:nvPr>
            <p:ph idx="1" type="body"/>
          </p:nvPr>
        </p:nvSpPr>
        <p:spPr>
          <a:xfrm>
            <a:off x="1956641" y="4738132"/>
            <a:ext cx="2998511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7" name="Google Shape;807;p73"/>
          <p:cNvSpPr/>
          <p:nvPr>
            <p:ph idx="2" type="pic"/>
          </p:nvPr>
        </p:nvSpPr>
        <p:spPr>
          <a:xfrm>
            <a:off x="2962451" y="3731272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08" name="Google Shape;808;p73"/>
          <p:cNvSpPr txBox="1"/>
          <p:nvPr>
            <p:ph idx="3" type="body"/>
          </p:nvPr>
        </p:nvSpPr>
        <p:spPr>
          <a:xfrm>
            <a:off x="1108228" y="6624336"/>
            <a:ext cx="4695334" cy="193379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9" name="Google Shape;809;p73"/>
          <p:cNvSpPr/>
          <p:nvPr/>
        </p:nvSpPr>
        <p:spPr>
          <a:xfrm>
            <a:off x="6601706" y="5428343"/>
            <a:ext cx="5135637" cy="3307479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810" name="Google Shape;810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7762504" y="3227489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73"/>
          <p:cNvSpPr txBox="1"/>
          <p:nvPr>
            <p:ph idx="4" type="body"/>
          </p:nvPr>
        </p:nvSpPr>
        <p:spPr>
          <a:xfrm>
            <a:off x="7670269" y="4759262"/>
            <a:ext cx="2998511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2" name="Google Shape;812;p73"/>
          <p:cNvSpPr/>
          <p:nvPr>
            <p:ph idx="5" type="pic"/>
          </p:nvPr>
        </p:nvSpPr>
        <p:spPr>
          <a:xfrm>
            <a:off x="8676079" y="3752402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13" name="Google Shape;813;p73"/>
          <p:cNvSpPr txBox="1"/>
          <p:nvPr>
            <p:ph idx="6" type="body"/>
          </p:nvPr>
        </p:nvSpPr>
        <p:spPr>
          <a:xfrm>
            <a:off x="6821856" y="6645466"/>
            <a:ext cx="4695334" cy="193379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4" name="Google Shape;814;p73"/>
          <p:cNvSpPr/>
          <p:nvPr/>
        </p:nvSpPr>
        <p:spPr>
          <a:xfrm>
            <a:off x="12315333" y="5428343"/>
            <a:ext cx="5135637" cy="3307479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pic>
        <p:nvPicPr>
          <p:cNvPr id="815" name="Google Shape;815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13476132" y="3227489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73"/>
          <p:cNvSpPr txBox="1"/>
          <p:nvPr>
            <p:ph idx="7" type="body"/>
          </p:nvPr>
        </p:nvSpPr>
        <p:spPr>
          <a:xfrm>
            <a:off x="13383895" y="4759262"/>
            <a:ext cx="2998511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7" name="Google Shape;817;p73"/>
          <p:cNvSpPr/>
          <p:nvPr>
            <p:ph idx="8" type="pic"/>
          </p:nvPr>
        </p:nvSpPr>
        <p:spPr>
          <a:xfrm>
            <a:off x="14389706" y="3752402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18" name="Google Shape;818;p73"/>
          <p:cNvSpPr txBox="1"/>
          <p:nvPr>
            <p:ph idx="9" type="body"/>
          </p:nvPr>
        </p:nvSpPr>
        <p:spPr>
          <a:xfrm>
            <a:off x="12535483" y="6645466"/>
            <a:ext cx="4695334" cy="193379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Points">
  <p:cSld name="4 Points"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74"/>
          <p:cNvSpPr/>
          <p:nvPr/>
        </p:nvSpPr>
        <p:spPr>
          <a:xfrm rot="10800000">
            <a:off x="0" y="7505365"/>
            <a:ext cx="9130032" cy="1610792"/>
          </a:xfrm>
          <a:custGeom>
            <a:rect b="b" l="l" r="r" t="t"/>
            <a:pathLst>
              <a:path extrusionOk="0" h="1610792" w="9130032">
                <a:moveTo>
                  <a:pt x="9130032" y="1610792"/>
                </a:moveTo>
                <a:lnTo>
                  <a:pt x="7003715" y="1610792"/>
                </a:lnTo>
                <a:lnTo>
                  <a:pt x="3737109" y="1610792"/>
                </a:lnTo>
                <a:lnTo>
                  <a:pt x="1610792" y="1610792"/>
                </a:lnTo>
                <a:lnTo>
                  <a:pt x="0" y="0"/>
                </a:lnTo>
                <a:lnTo>
                  <a:pt x="2126317" y="0"/>
                </a:lnTo>
                <a:lnTo>
                  <a:pt x="7003715" y="0"/>
                </a:lnTo>
                <a:lnTo>
                  <a:pt x="9130032" y="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21" name="Google Shape;821;p74"/>
          <p:cNvSpPr/>
          <p:nvPr/>
        </p:nvSpPr>
        <p:spPr>
          <a:xfrm rot="10800000">
            <a:off x="2" y="5698804"/>
            <a:ext cx="7346863" cy="1612194"/>
          </a:xfrm>
          <a:custGeom>
            <a:rect b="b" l="l" r="r" t="t"/>
            <a:pathLst>
              <a:path extrusionOk="0" h="1612194" w="7346863">
                <a:moveTo>
                  <a:pt x="7346863" y="1612194"/>
                </a:moveTo>
                <a:lnTo>
                  <a:pt x="1953940" y="1612194"/>
                </a:lnTo>
                <a:lnTo>
                  <a:pt x="1952538" y="1610792"/>
                </a:lnTo>
                <a:lnTo>
                  <a:pt x="1610792" y="1610792"/>
                </a:lnTo>
                <a:lnTo>
                  <a:pt x="0" y="0"/>
                </a:lnTo>
                <a:lnTo>
                  <a:pt x="7003715" y="0"/>
                </a:lnTo>
                <a:lnTo>
                  <a:pt x="7003715" y="1402"/>
                </a:lnTo>
                <a:lnTo>
                  <a:pt x="7346863" y="1402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22" name="Google Shape;822;p74"/>
          <p:cNvSpPr/>
          <p:nvPr/>
        </p:nvSpPr>
        <p:spPr>
          <a:xfrm>
            <a:off x="10940745" y="4089414"/>
            <a:ext cx="7345666" cy="1621217"/>
          </a:xfrm>
          <a:custGeom>
            <a:rect b="b" l="l" r="r" t="t"/>
            <a:pathLst>
              <a:path extrusionOk="0" h="1621217" w="7345666">
                <a:moveTo>
                  <a:pt x="341952" y="0"/>
                </a:moveTo>
                <a:lnTo>
                  <a:pt x="7345666" y="0"/>
                </a:lnTo>
                <a:lnTo>
                  <a:pt x="7345666" y="1610792"/>
                </a:lnTo>
                <a:lnTo>
                  <a:pt x="7003714" y="1610792"/>
                </a:lnTo>
                <a:lnTo>
                  <a:pt x="7003714" y="1621217"/>
                </a:lnTo>
                <a:lnTo>
                  <a:pt x="1610792" y="1621217"/>
                </a:lnTo>
                <a:lnTo>
                  <a:pt x="0" y="10425"/>
                </a:lnTo>
                <a:lnTo>
                  <a:pt x="352377" y="10425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23" name="Google Shape;823;p74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7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7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26" name="Google Shape;826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7872155" y="2642040"/>
            <a:ext cx="2542104" cy="254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6074617" y="4439580"/>
            <a:ext cx="2542104" cy="254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9669694" y="4439579"/>
            <a:ext cx="2542104" cy="254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700000">
            <a:off x="7872156" y="6237119"/>
            <a:ext cx="2542104" cy="2542104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74"/>
          <p:cNvSpPr/>
          <p:nvPr/>
        </p:nvSpPr>
        <p:spPr>
          <a:xfrm>
            <a:off x="9157579" y="2294680"/>
            <a:ext cx="9128833" cy="1618412"/>
          </a:xfrm>
          <a:custGeom>
            <a:rect b="b" l="l" r="r" t="t"/>
            <a:pathLst>
              <a:path extrusionOk="0" h="1618412" w="9128833">
                <a:moveTo>
                  <a:pt x="0" y="0"/>
                </a:moveTo>
                <a:lnTo>
                  <a:pt x="7003715" y="0"/>
                </a:lnTo>
                <a:lnTo>
                  <a:pt x="7003715" y="7620"/>
                </a:lnTo>
                <a:lnTo>
                  <a:pt x="9128833" y="7620"/>
                </a:lnTo>
                <a:lnTo>
                  <a:pt x="9128833" y="1618412"/>
                </a:lnTo>
                <a:lnTo>
                  <a:pt x="3735911" y="1618412"/>
                </a:lnTo>
                <a:lnTo>
                  <a:pt x="3728291" y="1610792"/>
                </a:lnTo>
                <a:lnTo>
                  <a:pt x="1610792" y="1610792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31" name="Google Shape;831;p74"/>
          <p:cNvSpPr txBox="1"/>
          <p:nvPr>
            <p:ph idx="1" type="body"/>
          </p:nvPr>
        </p:nvSpPr>
        <p:spPr>
          <a:xfrm>
            <a:off x="7638757" y="3249358"/>
            <a:ext cx="2998511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2" name="Google Shape;832;p74"/>
          <p:cNvSpPr txBox="1"/>
          <p:nvPr>
            <p:ph idx="2" type="body"/>
          </p:nvPr>
        </p:nvSpPr>
        <p:spPr>
          <a:xfrm>
            <a:off x="9446685" y="5046898"/>
            <a:ext cx="2998511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3" name="Google Shape;833;p74"/>
          <p:cNvSpPr txBox="1"/>
          <p:nvPr>
            <p:ph idx="3" type="body"/>
          </p:nvPr>
        </p:nvSpPr>
        <p:spPr>
          <a:xfrm>
            <a:off x="5838995" y="5040529"/>
            <a:ext cx="2998511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4" name="Google Shape;834;p74"/>
          <p:cNvSpPr txBox="1"/>
          <p:nvPr>
            <p:ph idx="4" type="body"/>
          </p:nvPr>
        </p:nvSpPr>
        <p:spPr>
          <a:xfrm>
            <a:off x="7638756" y="6841224"/>
            <a:ext cx="2998511" cy="132746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5" name="Google Shape;835;p74"/>
          <p:cNvSpPr txBox="1"/>
          <p:nvPr>
            <p:ph idx="5" type="body"/>
          </p:nvPr>
        </p:nvSpPr>
        <p:spPr>
          <a:xfrm>
            <a:off x="10651640" y="2291875"/>
            <a:ext cx="5401185" cy="159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6" name="Google Shape;836;p74"/>
          <p:cNvSpPr txBox="1"/>
          <p:nvPr>
            <p:ph idx="6" type="body"/>
          </p:nvPr>
        </p:nvSpPr>
        <p:spPr>
          <a:xfrm>
            <a:off x="12450717" y="4089413"/>
            <a:ext cx="5401185" cy="159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7" name="Google Shape;837;p74"/>
          <p:cNvSpPr txBox="1"/>
          <p:nvPr>
            <p:ph idx="7" type="body"/>
          </p:nvPr>
        </p:nvSpPr>
        <p:spPr>
          <a:xfrm>
            <a:off x="513304" y="5725044"/>
            <a:ext cx="5401185" cy="159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8" name="Google Shape;838;p74"/>
          <p:cNvSpPr txBox="1"/>
          <p:nvPr>
            <p:ph idx="8" type="body"/>
          </p:nvPr>
        </p:nvSpPr>
        <p:spPr>
          <a:xfrm>
            <a:off x="2312381" y="7522582"/>
            <a:ext cx="5401185" cy="159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orient="horz" pos="3240">
          <p15:clr>
            <a:srgbClr val="FBAE40"/>
          </p15:clr>
        </p15:guide>
        <p15:guide id="2" pos="5759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Points and Images">
  <p:cSld name="4 Points and Image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75"/>
          <p:cNvSpPr/>
          <p:nvPr/>
        </p:nvSpPr>
        <p:spPr>
          <a:xfrm>
            <a:off x="2077962" y="2547096"/>
            <a:ext cx="6701594" cy="310548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41" name="Google Shape;841;p7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2" name="Google Shape;842;p7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7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4" name="Google Shape;844;p75"/>
          <p:cNvSpPr/>
          <p:nvPr>
            <p:ph idx="2" type="pic"/>
          </p:nvPr>
        </p:nvSpPr>
        <p:spPr>
          <a:xfrm>
            <a:off x="525221" y="2547095"/>
            <a:ext cx="3105482" cy="3105482"/>
          </a:xfrm>
          <a:prstGeom prst="rect">
            <a:avLst/>
          </a:prstGeom>
          <a:solidFill>
            <a:schemeClr val="dk2">
              <a:alpha val="30980"/>
            </a:schemeClr>
          </a:solidFill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45" name="Google Shape;845;p75"/>
          <p:cNvSpPr txBox="1"/>
          <p:nvPr>
            <p:ph idx="1" type="body"/>
          </p:nvPr>
        </p:nvSpPr>
        <p:spPr>
          <a:xfrm>
            <a:off x="3742501" y="3395617"/>
            <a:ext cx="4835441" cy="201821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6" name="Google Shape;846;p75"/>
          <p:cNvSpPr txBox="1"/>
          <p:nvPr>
            <p:ph idx="3" type="body"/>
          </p:nvPr>
        </p:nvSpPr>
        <p:spPr>
          <a:xfrm>
            <a:off x="3742502" y="2765548"/>
            <a:ext cx="482192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7" name="Google Shape;847;p75"/>
          <p:cNvSpPr/>
          <p:nvPr/>
        </p:nvSpPr>
        <p:spPr>
          <a:xfrm>
            <a:off x="2077962" y="6043899"/>
            <a:ext cx="6701594" cy="310548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48" name="Google Shape;848;p75"/>
          <p:cNvSpPr/>
          <p:nvPr>
            <p:ph idx="4" type="pic"/>
          </p:nvPr>
        </p:nvSpPr>
        <p:spPr>
          <a:xfrm>
            <a:off x="525221" y="6043898"/>
            <a:ext cx="3105482" cy="3105482"/>
          </a:xfrm>
          <a:prstGeom prst="rect">
            <a:avLst/>
          </a:prstGeom>
          <a:solidFill>
            <a:schemeClr val="dk2">
              <a:alpha val="30980"/>
            </a:schemeClr>
          </a:solidFill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49" name="Google Shape;849;p75"/>
          <p:cNvSpPr txBox="1"/>
          <p:nvPr>
            <p:ph idx="5" type="body"/>
          </p:nvPr>
        </p:nvSpPr>
        <p:spPr>
          <a:xfrm>
            <a:off x="3742501" y="6892420"/>
            <a:ext cx="4835441" cy="201821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0" name="Google Shape;850;p75"/>
          <p:cNvSpPr txBox="1"/>
          <p:nvPr>
            <p:ph idx="6" type="body"/>
          </p:nvPr>
        </p:nvSpPr>
        <p:spPr>
          <a:xfrm>
            <a:off x="3742502" y="6262351"/>
            <a:ext cx="482192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1" name="Google Shape;851;p75"/>
          <p:cNvSpPr/>
          <p:nvPr/>
        </p:nvSpPr>
        <p:spPr>
          <a:xfrm>
            <a:off x="10695154" y="2547095"/>
            <a:ext cx="6701594" cy="310548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52" name="Google Shape;852;p75"/>
          <p:cNvSpPr/>
          <p:nvPr>
            <p:ph idx="7" type="pic"/>
          </p:nvPr>
        </p:nvSpPr>
        <p:spPr>
          <a:xfrm>
            <a:off x="9142413" y="2547094"/>
            <a:ext cx="3105482" cy="3105482"/>
          </a:xfrm>
          <a:prstGeom prst="rect">
            <a:avLst/>
          </a:prstGeom>
          <a:solidFill>
            <a:schemeClr val="dk2">
              <a:alpha val="30980"/>
            </a:schemeClr>
          </a:solidFill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53" name="Google Shape;853;p75"/>
          <p:cNvSpPr txBox="1"/>
          <p:nvPr>
            <p:ph idx="8" type="body"/>
          </p:nvPr>
        </p:nvSpPr>
        <p:spPr>
          <a:xfrm>
            <a:off x="12359693" y="3395616"/>
            <a:ext cx="4835441" cy="201821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4" name="Google Shape;854;p75"/>
          <p:cNvSpPr txBox="1"/>
          <p:nvPr>
            <p:ph idx="9" type="body"/>
          </p:nvPr>
        </p:nvSpPr>
        <p:spPr>
          <a:xfrm>
            <a:off x="12359694" y="2765547"/>
            <a:ext cx="482192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5" name="Google Shape;855;p75"/>
          <p:cNvSpPr/>
          <p:nvPr/>
        </p:nvSpPr>
        <p:spPr>
          <a:xfrm>
            <a:off x="10695154" y="6043898"/>
            <a:ext cx="6701594" cy="310548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56" name="Google Shape;856;p75"/>
          <p:cNvSpPr/>
          <p:nvPr>
            <p:ph idx="13" type="pic"/>
          </p:nvPr>
        </p:nvSpPr>
        <p:spPr>
          <a:xfrm>
            <a:off x="9142413" y="6043897"/>
            <a:ext cx="3105482" cy="3105482"/>
          </a:xfrm>
          <a:prstGeom prst="rect">
            <a:avLst/>
          </a:prstGeom>
          <a:solidFill>
            <a:schemeClr val="dk2">
              <a:alpha val="30980"/>
            </a:schemeClr>
          </a:solidFill>
          <a:ln>
            <a:noFill/>
          </a:ln>
          <a:effectLst>
            <a:outerShdw blurRad="50800" rotWithShape="0" algn="tl" dir="2700000" dist="762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57" name="Google Shape;857;p75"/>
          <p:cNvSpPr txBox="1"/>
          <p:nvPr>
            <p:ph idx="14" type="body"/>
          </p:nvPr>
        </p:nvSpPr>
        <p:spPr>
          <a:xfrm>
            <a:off x="12359693" y="6892419"/>
            <a:ext cx="4835441" cy="201821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Noto Sans Symbols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8" name="Google Shape;858;p75"/>
          <p:cNvSpPr txBox="1"/>
          <p:nvPr>
            <p:ph idx="15" type="body"/>
          </p:nvPr>
        </p:nvSpPr>
        <p:spPr>
          <a:xfrm>
            <a:off x="12359694" y="6262350"/>
            <a:ext cx="4821925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>
        <p15:guide id="1" orient="horz" pos="3240">
          <p15:clr>
            <a:srgbClr val="FBAE40"/>
          </p15:clr>
        </p15:guide>
        <p15:guide id="2" pos="5759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s">
  <p:cSld name="Texts"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76"/>
          <p:cNvSpPr/>
          <p:nvPr/>
        </p:nvSpPr>
        <p:spPr>
          <a:xfrm>
            <a:off x="0" y="6330462"/>
            <a:ext cx="18286413" cy="3088514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61" name="Google Shape;861;p76"/>
          <p:cNvSpPr txBox="1"/>
          <p:nvPr>
            <p:ph idx="1" type="body"/>
          </p:nvPr>
        </p:nvSpPr>
        <p:spPr>
          <a:xfrm>
            <a:off x="794779" y="6738196"/>
            <a:ext cx="16696854" cy="2560549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2" name="Google Shape;862;p76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3" name="Google Shape;863;p7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7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5" name="Google Shape;865;p76"/>
          <p:cNvSpPr txBox="1"/>
          <p:nvPr>
            <p:ph idx="2" type="body"/>
          </p:nvPr>
        </p:nvSpPr>
        <p:spPr>
          <a:xfrm rot="-207983">
            <a:off x="8958599" y="1945227"/>
            <a:ext cx="8515464" cy="457442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6" name="Google Shape;866;p76"/>
          <p:cNvSpPr/>
          <p:nvPr>
            <p:ph idx="3" type="pic"/>
          </p:nvPr>
        </p:nvSpPr>
        <p:spPr>
          <a:xfrm rot="-207983">
            <a:off x="9170096" y="2156551"/>
            <a:ext cx="8092470" cy="415177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67" name="Google Shape;867;p76"/>
          <p:cNvSpPr txBox="1"/>
          <p:nvPr>
            <p:ph idx="4" type="body"/>
          </p:nvPr>
        </p:nvSpPr>
        <p:spPr>
          <a:xfrm>
            <a:off x="817901" y="2627405"/>
            <a:ext cx="8051800" cy="3485122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800"/>
              <a:buFont typeface="Noto Sans Symbols"/>
              <a:buNone/>
              <a:defRPr sz="4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op">
  <p:cSld name="Loop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77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" name="Google Shape;870;p7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1" name="Google Shape;871;p7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2" name="Google Shape;872;p77"/>
          <p:cNvSpPr/>
          <p:nvPr/>
        </p:nvSpPr>
        <p:spPr>
          <a:xfrm>
            <a:off x="9378802" y="3000219"/>
            <a:ext cx="2844750" cy="3158992"/>
          </a:xfrm>
          <a:custGeom>
            <a:rect b="b" l="l" r="r" t="t"/>
            <a:pathLst>
              <a:path extrusionOk="0" h="3158992" w="2844750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73" name="Google Shape;873;p77"/>
          <p:cNvSpPr/>
          <p:nvPr/>
        </p:nvSpPr>
        <p:spPr>
          <a:xfrm rot="5400000">
            <a:off x="9221681" y="5825576"/>
            <a:ext cx="2844750" cy="3158992"/>
          </a:xfrm>
          <a:custGeom>
            <a:rect b="b" l="l" r="r" t="t"/>
            <a:pathLst>
              <a:path extrusionOk="0" h="3158992" w="2844750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74" name="Google Shape;874;p77"/>
          <p:cNvSpPr/>
          <p:nvPr/>
        </p:nvSpPr>
        <p:spPr>
          <a:xfrm rot="10800000">
            <a:off x="6397119" y="5668454"/>
            <a:ext cx="2844750" cy="3158992"/>
          </a:xfrm>
          <a:custGeom>
            <a:rect b="b" l="l" r="r" t="t"/>
            <a:pathLst>
              <a:path extrusionOk="0" h="3158992" w="2844750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75" name="Google Shape;875;p77"/>
          <p:cNvSpPr/>
          <p:nvPr/>
        </p:nvSpPr>
        <p:spPr>
          <a:xfrm rot="-5400000">
            <a:off x="6554239" y="2843099"/>
            <a:ext cx="2844750" cy="3158992"/>
          </a:xfrm>
          <a:custGeom>
            <a:rect b="b" l="l" r="r" t="t"/>
            <a:pathLst>
              <a:path extrusionOk="0" h="3158992" w="2844750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76" name="Google Shape;876;p77"/>
          <p:cNvSpPr txBox="1"/>
          <p:nvPr>
            <p:ph idx="1" type="body"/>
          </p:nvPr>
        </p:nvSpPr>
        <p:spPr>
          <a:xfrm>
            <a:off x="6967839" y="5406791"/>
            <a:ext cx="4705049" cy="76670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7" name="Google Shape;877;p77"/>
          <p:cNvSpPr/>
          <p:nvPr/>
        </p:nvSpPr>
        <p:spPr>
          <a:xfrm>
            <a:off x="12369174" y="3141791"/>
            <a:ext cx="5198026" cy="2262444"/>
          </a:xfrm>
          <a:custGeom>
            <a:rect b="b" l="l" r="r" t="t"/>
            <a:pathLst>
              <a:path extrusionOk="0" h="2262444" w="5198026">
                <a:moveTo>
                  <a:pt x="239641" y="0"/>
                </a:moveTo>
                <a:lnTo>
                  <a:pt x="5198026" y="0"/>
                </a:lnTo>
                <a:lnTo>
                  <a:pt x="5198026" y="2262444"/>
                </a:lnTo>
                <a:lnTo>
                  <a:pt x="239641" y="2262444"/>
                </a:lnTo>
                <a:lnTo>
                  <a:pt x="239641" y="1270213"/>
                </a:lnTo>
                <a:lnTo>
                  <a:pt x="0" y="1131221"/>
                </a:lnTo>
                <a:lnTo>
                  <a:pt x="239641" y="99223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78" name="Google Shape;878;p77"/>
          <p:cNvSpPr txBox="1"/>
          <p:nvPr>
            <p:ph idx="2" type="body"/>
          </p:nvPr>
        </p:nvSpPr>
        <p:spPr>
          <a:xfrm>
            <a:off x="12729029" y="3172514"/>
            <a:ext cx="4623860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9" name="Google Shape;879;p77"/>
          <p:cNvSpPr txBox="1"/>
          <p:nvPr>
            <p:ph idx="3" type="body"/>
          </p:nvPr>
        </p:nvSpPr>
        <p:spPr>
          <a:xfrm>
            <a:off x="12729029" y="3816957"/>
            <a:ext cx="4623860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80" name="Google Shape;880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35720" y="3614439"/>
            <a:ext cx="1348368" cy="1348368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77"/>
          <p:cNvSpPr/>
          <p:nvPr>
            <p:ph idx="4" type="pic"/>
          </p:nvPr>
        </p:nvSpPr>
        <p:spPr>
          <a:xfrm>
            <a:off x="10784574" y="3978311"/>
            <a:ext cx="646189" cy="6454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82" name="Google Shape;882;p77"/>
          <p:cNvSpPr/>
          <p:nvPr/>
        </p:nvSpPr>
        <p:spPr>
          <a:xfrm>
            <a:off x="12369174" y="6429798"/>
            <a:ext cx="5198026" cy="2262444"/>
          </a:xfrm>
          <a:custGeom>
            <a:rect b="b" l="l" r="r" t="t"/>
            <a:pathLst>
              <a:path extrusionOk="0" h="2262444" w="5198026">
                <a:moveTo>
                  <a:pt x="239641" y="0"/>
                </a:moveTo>
                <a:lnTo>
                  <a:pt x="5198026" y="0"/>
                </a:lnTo>
                <a:lnTo>
                  <a:pt x="5198026" y="2262444"/>
                </a:lnTo>
                <a:lnTo>
                  <a:pt x="239641" y="2262444"/>
                </a:lnTo>
                <a:lnTo>
                  <a:pt x="239641" y="1270213"/>
                </a:lnTo>
                <a:lnTo>
                  <a:pt x="0" y="1131221"/>
                </a:lnTo>
                <a:lnTo>
                  <a:pt x="239641" y="99223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83" name="Google Shape;883;p77"/>
          <p:cNvSpPr txBox="1"/>
          <p:nvPr>
            <p:ph idx="5" type="body"/>
          </p:nvPr>
        </p:nvSpPr>
        <p:spPr>
          <a:xfrm>
            <a:off x="12729029" y="6460521"/>
            <a:ext cx="4623860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4" name="Google Shape;884;p77"/>
          <p:cNvSpPr txBox="1"/>
          <p:nvPr>
            <p:ph idx="6" type="body"/>
          </p:nvPr>
        </p:nvSpPr>
        <p:spPr>
          <a:xfrm>
            <a:off x="12729029" y="7104964"/>
            <a:ext cx="4623860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85" name="Google Shape;885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35720" y="6899237"/>
            <a:ext cx="1348368" cy="1348368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77"/>
          <p:cNvSpPr/>
          <p:nvPr>
            <p:ph idx="7" type="pic"/>
          </p:nvPr>
        </p:nvSpPr>
        <p:spPr>
          <a:xfrm>
            <a:off x="10784574" y="7263109"/>
            <a:ext cx="646189" cy="6454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87" name="Google Shape;887;p77"/>
          <p:cNvSpPr/>
          <p:nvPr/>
        </p:nvSpPr>
        <p:spPr>
          <a:xfrm flipH="1">
            <a:off x="899633" y="3141791"/>
            <a:ext cx="5198026" cy="2262444"/>
          </a:xfrm>
          <a:custGeom>
            <a:rect b="b" l="l" r="r" t="t"/>
            <a:pathLst>
              <a:path extrusionOk="0" h="2262444" w="5198026">
                <a:moveTo>
                  <a:pt x="239641" y="0"/>
                </a:moveTo>
                <a:lnTo>
                  <a:pt x="5198026" y="0"/>
                </a:lnTo>
                <a:lnTo>
                  <a:pt x="5198026" y="2262444"/>
                </a:lnTo>
                <a:lnTo>
                  <a:pt x="239641" y="2262444"/>
                </a:lnTo>
                <a:lnTo>
                  <a:pt x="239641" y="1270213"/>
                </a:lnTo>
                <a:lnTo>
                  <a:pt x="0" y="1131221"/>
                </a:lnTo>
                <a:lnTo>
                  <a:pt x="239641" y="99223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88" name="Google Shape;888;p77"/>
          <p:cNvSpPr txBox="1"/>
          <p:nvPr>
            <p:ph idx="8" type="body"/>
          </p:nvPr>
        </p:nvSpPr>
        <p:spPr>
          <a:xfrm>
            <a:off x="1008781" y="3172514"/>
            <a:ext cx="46953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9" name="Google Shape;889;p77"/>
          <p:cNvSpPr txBox="1"/>
          <p:nvPr>
            <p:ph idx="9" type="body"/>
          </p:nvPr>
        </p:nvSpPr>
        <p:spPr>
          <a:xfrm>
            <a:off x="1008781" y="3816957"/>
            <a:ext cx="4695334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90" name="Google Shape;890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7415" y="3614439"/>
            <a:ext cx="1348368" cy="1348368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77"/>
          <p:cNvSpPr/>
          <p:nvPr>
            <p:ph idx="13" type="pic"/>
          </p:nvPr>
        </p:nvSpPr>
        <p:spPr>
          <a:xfrm>
            <a:off x="7006269" y="3978311"/>
            <a:ext cx="646189" cy="6454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892" name="Google Shape;892;p77"/>
          <p:cNvSpPr/>
          <p:nvPr/>
        </p:nvSpPr>
        <p:spPr>
          <a:xfrm flipH="1">
            <a:off x="899633" y="6460521"/>
            <a:ext cx="5198026" cy="2262444"/>
          </a:xfrm>
          <a:custGeom>
            <a:rect b="b" l="l" r="r" t="t"/>
            <a:pathLst>
              <a:path extrusionOk="0" h="2262444" w="5198026">
                <a:moveTo>
                  <a:pt x="239641" y="0"/>
                </a:moveTo>
                <a:lnTo>
                  <a:pt x="5198026" y="0"/>
                </a:lnTo>
                <a:lnTo>
                  <a:pt x="5198026" y="2262444"/>
                </a:lnTo>
                <a:lnTo>
                  <a:pt x="239641" y="2262444"/>
                </a:lnTo>
                <a:lnTo>
                  <a:pt x="239641" y="1270213"/>
                </a:lnTo>
                <a:lnTo>
                  <a:pt x="0" y="1131221"/>
                </a:lnTo>
                <a:lnTo>
                  <a:pt x="239641" y="992230"/>
                </a:ln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893" name="Google Shape;893;p77"/>
          <p:cNvSpPr txBox="1"/>
          <p:nvPr>
            <p:ph idx="14" type="body"/>
          </p:nvPr>
        </p:nvSpPr>
        <p:spPr>
          <a:xfrm>
            <a:off x="1008781" y="6491244"/>
            <a:ext cx="4695334" cy="76670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4" name="Google Shape;894;p77"/>
          <p:cNvSpPr txBox="1"/>
          <p:nvPr>
            <p:ph idx="15" type="body"/>
          </p:nvPr>
        </p:nvSpPr>
        <p:spPr>
          <a:xfrm>
            <a:off x="1008781" y="7135687"/>
            <a:ext cx="4695334" cy="146971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95" name="Google Shape;895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7415" y="6899237"/>
            <a:ext cx="1348368" cy="1348368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77"/>
          <p:cNvSpPr/>
          <p:nvPr>
            <p:ph idx="16" type="pic"/>
          </p:nvPr>
        </p:nvSpPr>
        <p:spPr>
          <a:xfrm>
            <a:off x="7006269" y="7263109"/>
            <a:ext cx="646189" cy="6454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Keywords 1">
  <p:cSld name="Keywords 1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8" name="Google Shape;898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6829021" y="4803967"/>
            <a:ext cx="10287000" cy="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Google Shape;899;p78"/>
          <p:cNvSpPr txBox="1"/>
          <p:nvPr>
            <p:ph idx="1" type="body"/>
          </p:nvPr>
        </p:nvSpPr>
        <p:spPr>
          <a:xfrm>
            <a:off x="12360488" y="0"/>
            <a:ext cx="5925925" cy="10287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0" name="Google Shape;900;p78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1" name="Google Shape;901;p78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2" name="Google Shape;902;p78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3" name="Google Shape;903;p78"/>
          <p:cNvSpPr txBox="1"/>
          <p:nvPr>
            <p:ph idx="2" type="body"/>
          </p:nvPr>
        </p:nvSpPr>
        <p:spPr>
          <a:xfrm>
            <a:off x="12538373" y="1969477"/>
            <a:ext cx="5212598" cy="7183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904" name="Google Shape;904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0424" y="3886151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78"/>
          <p:cNvSpPr txBox="1"/>
          <p:nvPr>
            <p:ph idx="3" type="body"/>
          </p:nvPr>
        </p:nvSpPr>
        <p:spPr>
          <a:xfrm>
            <a:off x="5833206" y="5534040"/>
            <a:ext cx="254000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6" name="Google Shape;906;p78"/>
          <p:cNvSpPr/>
          <p:nvPr>
            <p:ph idx="4" type="pic"/>
          </p:nvPr>
        </p:nvSpPr>
        <p:spPr>
          <a:xfrm>
            <a:off x="6603999" y="4527180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07" name="Google Shape;907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6204" y="5194722"/>
            <a:ext cx="3409522" cy="3409522"/>
          </a:xfrm>
          <a:prstGeom prst="rect">
            <a:avLst/>
          </a:prstGeom>
          <a:noFill/>
          <a:ln>
            <a:noFill/>
          </a:ln>
        </p:spPr>
      </p:pic>
      <p:sp>
        <p:nvSpPr>
          <p:cNvPr id="908" name="Google Shape;908;p78"/>
          <p:cNvSpPr txBox="1"/>
          <p:nvPr>
            <p:ph idx="5" type="body"/>
          </p:nvPr>
        </p:nvSpPr>
        <p:spPr>
          <a:xfrm>
            <a:off x="8504464" y="7159072"/>
            <a:ext cx="309709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9" name="Google Shape;909;p78"/>
          <p:cNvSpPr/>
          <p:nvPr>
            <p:ph idx="6" type="pic"/>
          </p:nvPr>
        </p:nvSpPr>
        <p:spPr>
          <a:xfrm>
            <a:off x="9482469" y="5996750"/>
            <a:ext cx="1142534" cy="114119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10" name="Google Shape;910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7720" y="2510184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78"/>
          <p:cNvSpPr txBox="1"/>
          <p:nvPr>
            <p:ph idx="7" type="body"/>
          </p:nvPr>
        </p:nvSpPr>
        <p:spPr>
          <a:xfrm>
            <a:off x="8530502" y="4158073"/>
            <a:ext cx="254000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2" name="Google Shape;912;p78"/>
          <p:cNvSpPr/>
          <p:nvPr>
            <p:ph idx="8" type="pic"/>
          </p:nvPr>
        </p:nvSpPr>
        <p:spPr>
          <a:xfrm>
            <a:off x="9301295" y="3151213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13" name="Google Shape;913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35248" y="4362821"/>
            <a:ext cx="901587" cy="90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45714" y="5738928"/>
            <a:ext cx="901587" cy="90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5" name="Google Shape;915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9162" y="2415383"/>
            <a:ext cx="3409522" cy="3409522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78"/>
          <p:cNvSpPr txBox="1"/>
          <p:nvPr>
            <p:ph idx="9" type="body"/>
          </p:nvPr>
        </p:nvSpPr>
        <p:spPr>
          <a:xfrm>
            <a:off x="2557422" y="4379733"/>
            <a:ext cx="309709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7" name="Google Shape;917;p78"/>
          <p:cNvSpPr/>
          <p:nvPr>
            <p:ph idx="13" type="pic"/>
          </p:nvPr>
        </p:nvSpPr>
        <p:spPr>
          <a:xfrm>
            <a:off x="3535427" y="3217411"/>
            <a:ext cx="1142534" cy="114119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18" name="Google Shape;918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3128" y="6598243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78"/>
          <p:cNvSpPr txBox="1"/>
          <p:nvPr>
            <p:ph idx="14" type="body"/>
          </p:nvPr>
        </p:nvSpPr>
        <p:spPr>
          <a:xfrm>
            <a:off x="3135910" y="8246132"/>
            <a:ext cx="254000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0" name="Google Shape;920;p78"/>
          <p:cNvSpPr/>
          <p:nvPr>
            <p:ph idx="15" type="pic"/>
          </p:nvPr>
        </p:nvSpPr>
        <p:spPr>
          <a:xfrm>
            <a:off x="3906703" y="7239272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21" name="Google Shape;921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07816" y="4844859"/>
            <a:ext cx="901587" cy="90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49473" y="6635704"/>
            <a:ext cx="901587" cy="90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667" y="5684541"/>
            <a:ext cx="2814040" cy="2814040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78"/>
          <p:cNvSpPr txBox="1"/>
          <p:nvPr>
            <p:ph idx="16" type="body"/>
          </p:nvPr>
        </p:nvSpPr>
        <p:spPr>
          <a:xfrm>
            <a:off x="456449" y="7332430"/>
            <a:ext cx="2540000" cy="90723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5" name="Google Shape;925;p78"/>
          <p:cNvSpPr/>
          <p:nvPr>
            <p:ph idx="17" type="pic"/>
          </p:nvPr>
        </p:nvSpPr>
        <p:spPr>
          <a:xfrm>
            <a:off x="1227242" y="6325570"/>
            <a:ext cx="986889" cy="9857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926" name="Google Shape;926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2518" y="9338664"/>
            <a:ext cx="901587" cy="901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52403" y="1684210"/>
            <a:ext cx="901587" cy="901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ide Graph">
  <p:cSld name="Wide Graph"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79"/>
          <p:cNvSpPr txBox="1"/>
          <p:nvPr>
            <p:ph idx="1" type="body"/>
          </p:nvPr>
        </p:nvSpPr>
        <p:spPr>
          <a:xfrm>
            <a:off x="-1" y="7447605"/>
            <a:ext cx="18286413" cy="185605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0" name="Google Shape;930;p79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1" name="Google Shape;931;p7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7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3" name="Google Shape;933;p79"/>
          <p:cNvSpPr txBox="1"/>
          <p:nvPr>
            <p:ph idx="2" type="body"/>
          </p:nvPr>
        </p:nvSpPr>
        <p:spPr>
          <a:xfrm>
            <a:off x="794779" y="7447605"/>
            <a:ext cx="16696854" cy="185605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4" name="Google Shape;934;p79"/>
          <p:cNvSpPr/>
          <p:nvPr>
            <p:ph idx="3" type="chart"/>
          </p:nvPr>
        </p:nvSpPr>
        <p:spPr>
          <a:xfrm>
            <a:off x="795338" y="2524128"/>
            <a:ext cx="16695737" cy="4791075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Graphs">
  <p:cSld name="2 Graphs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80"/>
          <p:cNvSpPr/>
          <p:nvPr/>
        </p:nvSpPr>
        <p:spPr>
          <a:xfrm>
            <a:off x="537431" y="7447485"/>
            <a:ext cx="8342277" cy="2194406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37" name="Google Shape;937;p80"/>
          <p:cNvSpPr/>
          <p:nvPr/>
        </p:nvSpPr>
        <p:spPr>
          <a:xfrm>
            <a:off x="9236292" y="7463648"/>
            <a:ext cx="8342277" cy="2194406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38" name="Google Shape;938;p8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9" name="Google Shape;939;p8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0" name="Google Shape;940;p8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1" name="Google Shape;941;p80"/>
          <p:cNvSpPr txBox="1"/>
          <p:nvPr>
            <p:ph idx="1" type="body"/>
          </p:nvPr>
        </p:nvSpPr>
        <p:spPr>
          <a:xfrm>
            <a:off x="812008" y="8362348"/>
            <a:ext cx="7868329" cy="111324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2" name="Google Shape;942;p80"/>
          <p:cNvSpPr/>
          <p:nvPr>
            <p:ph idx="2" type="chart"/>
          </p:nvPr>
        </p:nvSpPr>
        <p:spPr>
          <a:xfrm>
            <a:off x="812271" y="2524128"/>
            <a:ext cx="7867802" cy="4791075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43" name="Google Shape;943;p80"/>
          <p:cNvSpPr/>
          <p:nvPr>
            <p:ph idx="3" type="chart"/>
          </p:nvPr>
        </p:nvSpPr>
        <p:spPr>
          <a:xfrm>
            <a:off x="9491022" y="2524007"/>
            <a:ext cx="7867802" cy="4791075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44" name="Google Shape;944;p80"/>
          <p:cNvSpPr/>
          <p:nvPr/>
        </p:nvSpPr>
        <p:spPr>
          <a:xfrm rot="-180000">
            <a:off x="275072" y="7515611"/>
            <a:ext cx="6676764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45" name="Google Shape;945;p80"/>
          <p:cNvSpPr txBox="1"/>
          <p:nvPr>
            <p:ph idx="4" type="body"/>
          </p:nvPr>
        </p:nvSpPr>
        <p:spPr>
          <a:xfrm rot="-180000">
            <a:off x="312448" y="7432518"/>
            <a:ext cx="657509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6" name="Google Shape;946;p80"/>
          <p:cNvSpPr txBox="1"/>
          <p:nvPr>
            <p:ph idx="5" type="body"/>
          </p:nvPr>
        </p:nvSpPr>
        <p:spPr>
          <a:xfrm>
            <a:off x="9490759" y="8362227"/>
            <a:ext cx="7868329" cy="111324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7" name="Google Shape;947;p80"/>
          <p:cNvSpPr/>
          <p:nvPr/>
        </p:nvSpPr>
        <p:spPr>
          <a:xfrm rot="-180000">
            <a:off x="8953823" y="7515490"/>
            <a:ext cx="6676764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48" name="Google Shape;948;p80"/>
          <p:cNvSpPr txBox="1"/>
          <p:nvPr>
            <p:ph idx="6" type="body"/>
          </p:nvPr>
        </p:nvSpPr>
        <p:spPr>
          <a:xfrm rot="-180000">
            <a:off x="8991199" y="7432397"/>
            <a:ext cx="657509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 List">
  <p:cSld name="Bullet Lis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6"/>
          <p:cNvSpPr/>
          <p:nvPr/>
        </p:nvSpPr>
        <p:spPr>
          <a:xfrm>
            <a:off x="4093029" y="0"/>
            <a:ext cx="10914741" cy="10286999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38" name="Google Shape;38;p36"/>
          <p:cNvSpPr txBox="1"/>
          <p:nvPr>
            <p:ph idx="1" type="body"/>
          </p:nvPr>
        </p:nvSpPr>
        <p:spPr>
          <a:xfrm>
            <a:off x="4601029" y="855663"/>
            <a:ext cx="9869714" cy="8796337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chemeClr val="dk1">
                <a:alpha val="40000"/>
              </a:schemeClr>
            </a:outerShdw>
          </a:effectLst>
        </p:spPr>
        <p:txBody>
          <a:bodyPr anchorCtr="0" anchor="ctr" bIns="81625" lIns="163275" spcFirstLastPara="1" rIns="163275" wrap="square" tIns="81625">
            <a:normAutofit/>
          </a:bodyPr>
          <a:lstStyle>
            <a:lvl1pPr indent="-406400" lvl="0" marL="45720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▪"/>
              <a:defRPr sz="28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Ropa Sans"/>
                <a:ea typeface="Ropa Sans"/>
                <a:cs typeface="Ropa Sans"/>
                <a:sym typeface="Ropa Sans"/>
              </a:defRPr>
            </a:lvl3pPr>
            <a:lvl4pPr indent="-381000" lvl="3" marL="18288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>
                <a:latin typeface="Ropa Sans"/>
                <a:ea typeface="Ropa Sans"/>
                <a:cs typeface="Ropa Sans"/>
                <a:sym typeface="Ropa Sans"/>
              </a:defRPr>
            </a:lvl4pPr>
            <a:lvl5pPr indent="-381000" lvl="4" marL="2286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>
                <a:latin typeface="Ropa Sans"/>
                <a:ea typeface="Ropa Sans"/>
                <a:cs typeface="Ropa Sans"/>
                <a:sym typeface="Ropa San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9" name="Google Shape;3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1214573">
            <a:off x="2194415" y="978473"/>
            <a:ext cx="460258" cy="8472928"/>
          </a:xfrm>
          <a:prstGeom prst="rect">
            <a:avLst/>
          </a:prstGeom>
          <a:noFill/>
          <a:ln>
            <a:noFill/>
          </a:ln>
          <a:effectLst>
            <a:outerShdw blurRad="152400" rotWithShape="0" algn="tl" dir="11160000" dist="76200">
              <a:srgbClr val="000000">
                <a:alpha val="40000"/>
              </a:srgbClr>
            </a:outerShdw>
          </a:effectLst>
        </p:spPr>
      </p:pic>
      <p:sp>
        <p:nvSpPr>
          <p:cNvPr id="40" name="Google Shape;40;p36"/>
          <p:cNvSpPr txBox="1"/>
          <p:nvPr>
            <p:ph idx="2" type="body"/>
          </p:nvPr>
        </p:nvSpPr>
        <p:spPr>
          <a:xfrm rot="-479797">
            <a:off x="1471487" y="774347"/>
            <a:ext cx="5269582" cy="1178742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chemeClr val="dk1">
                <a:alpha val="40000"/>
              </a:schemeClr>
            </a:outerShdw>
          </a:effectLst>
        </p:spPr>
        <p:txBody>
          <a:bodyPr anchorCtr="0" anchor="ctr" bIns="81625" lIns="163275" spcFirstLastPara="1" rIns="163275" wrap="square" tIns="81625"/>
          <a:lstStyle>
            <a:lvl1pPr indent="-228600" lvl="0" marL="45720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Noto Sans Symbols"/>
              <a:buNone/>
              <a:defRPr sz="8000">
                <a:solidFill>
                  <a:schemeClr val="lt1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Ropa Sans"/>
                <a:ea typeface="Ropa Sans"/>
                <a:cs typeface="Ropa Sans"/>
                <a:sym typeface="Ropa Sans"/>
              </a:defRPr>
            </a:lvl3pPr>
            <a:lvl4pPr indent="-381000" lvl="3" marL="18288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>
                <a:latin typeface="Ropa Sans"/>
                <a:ea typeface="Ropa Sans"/>
                <a:cs typeface="Ropa Sans"/>
                <a:sym typeface="Ropa Sans"/>
              </a:defRPr>
            </a:lvl4pPr>
            <a:lvl5pPr indent="-381000" lvl="4" marL="2286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>
                <a:latin typeface="Ropa Sans"/>
                <a:ea typeface="Ropa Sans"/>
                <a:cs typeface="Ropa Sans"/>
                <a:sym typeface="Ropa Sans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Graphs">
  <p:cSld name="4 Graphs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81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" name="Google Shape;951;p8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2" name="Google Shape;952;p8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3" name="Google Shape;953;p81"/>
          <p:cNvSpPr/>
          <p:nvPr>
            <p:ph idx="2" type="chart"/>
          </p:nvPr>
        </p:nvSpPr>
        <p:spPr>
          <a:xfrm>
            <a:off x="430970" y="2702954"/>
            <a:ext cx="3960000" cy="3960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54" name="Google Shape;954;p81"/>
          <p:cNvSpPr/>
          <p:nvPr/>
        </p:nvSpPr>
        <p:spPr>
          <a:xfrm>
            <a:off x="430970" y="6743721"/>
            <a:ext cx="3960000" cy="282312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55" name="Google Shape;955;p81"/>
          <p:cNvSpPr/>
          <p:nvPr/>
        </p:nvSpPr>
        <p:spPr>
          <a:xfrm rot="-180000">
            <a:off x="256136" y="6834005"/>
            <a:ext cx="3937910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56" name="Google Shape;956;p81"/>
          <p:cNvSpPr txBox="1"/>
          <p:nvPr>
            <p:ph idx="1" type="body"/>
          </p:nvPr>
        </p:nvSpPr>
        <p:spPr>
          <a:xfrm>
            <a:off x="433093" y="7727005"/>
            <a:ext cx="3944734" cy="17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7" name="Google Shape;957;p81"/>
          <p:cNvSpPr txBox="1"/>
          <p:nvPr>
            <p:ph idx="3" type="body"/>
          </p:nvPr>
        </p:nvSpPr>
        <p:spPr>
          <a:xfrm rot="-180000">
            <a:off x="293483" y="6749821"/>
            <a:ext cx="387794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8" name="Google Shape;958;p81"/>
          <p:cNvSpPr/>
          <p:nvPr>
            <p:ph idx="4" type="chart"/>
          </p:nvPr>
        </p:nvSpPr>
        <p:spPr>
          <a:xfrm>
            <a:off x="4897980" y="2702954"/>
            <a:ext cx="3960000" cy="3960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59" name="Google Shape;959;p81"/>
          <p:cNvSpPr/>
          <p:nvPr/>
        </p:nvSpPr>
        <p:spPr>
          <a:xfrm>
            <a:off x="4897980" y="6743721"/>
            <a:ext cx="3960000" cy="282312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60" name="Google Shape;960;p81"/>
          <p:cNvSpPr/>
          <p:nvPr/>
        </p:nvSpPr>
        <p:spPr>
          <a:xfrm rot="-180000">
            <a:off x="4691563" y="6834005"/>
            <a:ext cx="3937910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61" name="Google Shape;961;p81"/>
          <p:cNvSpPr txBox="1"/>
          <p:nvPr>
            <p:ph idx="5" type="body"/>
          </p:nvPr>
        </p:nvSpPr>
        <p:spPr>
          <a:xfrm>
            <a:off x="4904484" y="7727005"/>
            <a:ext cx="3944734" cy="17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2" name="Google Shape;962;p81"/>
          <p:cNvSpPr txBox="1"/>
          <p:nvPr>
            <p:ph idx="6" type="body"/>
          </p:nvPr>
        </p:nvSpPr>
        <p:spPr>
          <a:xfrm rot="-180000">
            <a:off x="4728910" y="6749821"/>
            <a:ext cx="387794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3" name="Google Shape;963;p81"/>
          <p:cNvSpPr/>
          <p:nvPr>
            <p:ph idx="7" type="chart"/>
          </p:nvPr>
        </p:nvSpPr>
        <p:spPr>
          <a:xfrm>
            <a:off x="9364990" y="2702954"/>
            <a:ext cx="3960000" cy="3960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64" name="Google Shape;964;p81"/>
          <p:cNvSpPr/>
          <p:nvPr/>
        </p:nvSpPr>
        <p:spPr>
          <a:xfrm>
            <a:off x="9364990" y="6743721"/>
            <a:ext cx="3960000" cy="282312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65" name="Google Shape;965;p81"/>
          <p:cNvSpPr/>
          <p:nvPr/>
        </p:nvSpPr>
        <p:spPr>
          <a:xfrm rot="-180000">
            <a:off x="9153281" y="6834005"/>
            <a:ext cx="3937910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66" name="Google Shape;966;p81"/>
          <p:cNvSpPr txBox="1"/>
          <p:nvPr>
            <p:ph idx="8" type="body"/>
          </p:nvPr>
        </p:nvSpPr>
        <p:spPr>
          <a:xfrm>
            <a:off x="9375875" y="7727005"/>
            <a:ext cx="3944734" cy="17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7" name="Google Shape;967;p81"/>
          <p:cNvSpPr txBox="1"/>
          <p:nvPr>
            <p:ph idx="9" type="body"/>
          </p:nvPr>
        </p:nvSpPr>
        <p:spPr>
          <a:xfrm rot="-180000">
            <a:off x="9190628" y="6749821"/>
            <a:ext cx="387794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8" name="Google Shape;968;p81"/>
          <p:cNvSpPr/>
          <p:nvPr>
            <p:ph idx="13" type="chart"/>
          </p:nvPr>
        </p:nvSpPr>
        <p:spPr>
          <a:xfrm>
            <a:off x="13832002" y="2710335"/>
            <a:ext cx="3960000" cy="39600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969" name="Google Shape;969;p81"/>
          <p:cNvSpPr/>
          <p:nvPr/>
        </p:nvSpPr>
        <p:spPr>
          <a:xfrm>
            <a:off x="13832002" y="6751102"/>
            <a:ext cx="3960000" cy="2823121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70" name="Google Shape;970;p81"/>
          <p:cNvSpPr/>
          <p:nvPr/>
        </p:nvSpPr>
        <p:spPr>
          <a:xfrm rot="-180000">
            <a:off x="13623716" y="6841386"/>
            <a:ext cx="3937910" cy="672480"/>
          </a:xfrm>
          <a:prstGeom prst="rect">
            <a:avLst/>
          </a:prstGeom>
          <a:blipFill rotWithShape="1">
            <a:blip r:embed="rId2">
              <a:alphaModFix/>
            </a:blip>
            <a:tile algn="tl" flip="none" tx="0" sx="100000" ty="0" sy="100000"/>
          </a:blip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971" name="Google Shape;971;p81"/>
          <p:cNvSpPr txBox="1"/>
          <p:nvPr>
            <p:ph idx="14" type="body"/>
          </p:nvPr>
        </p:nvSpPr>
        <p:spPr>
          <a:xfrm>
            <a:off x="13847267" y="7734386"/>
            <a:ext cx="3944734" cy="17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2" name="Google Shape;972;p81"/>
          <p:cNvSpPr txBox="1"/>
          <p:nvPr>
            <p:ph idx="15" type="body"/>
          </p:nvPr>
        </p:nvSpPr>
        <p:spPr>
          <a:xfrm rot="-180000">
            <a:off x="13661064" y="6757202"/>
            <a:ext cx="3877948" cy="792088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elcome">
  <p:cSld name="Welcom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/>
          <p:nvPr/>
        </p:nvSpPr>
        <p:spPr>
          <a:xfrm>
            <a:off x="0" y="4693450"/>
            <a:ext cx="18286413" cy="207023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48" name="Google Shape;48;p22"/>
          <p:cNvSpPr txBox="1"/>
          <p:nvPr>
            <p:ph type="title"/>
          </p:nvPr>
        </p:nvSpPr>
        <p:spPr>
          <a:xfrm>
            <a:off x="914400" y="2938255"/>
            <a:ext cx="16457613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Reenie Beanie"/>
              <a:buNone/>
              <a:defRPr b="0" i="0" sz="9600" u="none" cap="none" strike="noStrike">
                <a:solidFill>
                  <a:schemeClr val="lt1"/>
                </a:solidFill>
                <a:latin typeface="Reenie Beanie"/>
                <a:ea typeface="Reenie Beanie"/>
                <a:cs typeface="Reenie Beanie"/>
                <a:sym typeface="Reenie Beani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2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22"/>
          <p:cNvSpPr txBox="1"/>
          <p:nvPr>
            <p:ph idx="1" type="body"/>
          </p:nvPr>
        </p:nvSpPr>
        <p:spPr>
          <a:xfrm>
            <a:off x="2546463" y="4873470"/>
            <a:ext cx="13193486" cy="1665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2" name="Google Shape;5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215117">
            <a:off x="16186723" y="1317309"/>
            <a:ext cx="460258" cy="8472928"/>
          </a:xfrm>
          <a:prstGeom prst="rect">
            <a:avLst/>
          </a:prstGeom>
          <a:noFill/>
          <a:ln>
            <a:noFill/>
          </a:ln>
          <a:effectLst>
            <a:outerShdw blurRad="152400" rotWithShape="0" algn="tl" dir="11160000" dist="762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Wide Image">
  <p:cSld name="1 Wide Imag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7310" y="770484"/>
            <a:ext cx="16246806" cy="606159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6"/>
          <p:cNvSpPr/>
          <p:nvPr>
            <p:ph idx="2" type="pic"/>
          </p:nvPr>
        </p:nvSpPr>
        <p:spPr>
          <a:xfrm>
            <a:off x="1340724" y="1009843"/>
            <a:ext cx="15739979" cy="558287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56" name="Google Shape;56;p26"/>
          <p:cNvSpPr txBox="1"/>
          <p:nvPr>
            <p:ph idx="1" type="body"/>
          </p:nvPr>
        </p:nvSpPr>
        <p:spPr>
          <a:xfrm>
            <a:off x="-7323" y="540159"/>
            <a:ext cx="11482903" cy="199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6"/>
          <p:cNvSpPr/>
          <p:nvPr/>
        </p:nvSpPr>
        <p:spPr>
          <a:xfrm>
            <a:off x="0" y="5554378"/>
            <a:ext cx="18286413" cy="3864598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58" name="Google Shape;58;p26"/>
          <p:cNvSpPr txBox="1"/>
          <p:nvPr>
            <p:ph idx="3" type="body"/>
          </p:nvPr>
        </p:nvSpPr>
        <p:spPr>
          <a:xfrm>
            <a:off x="794779" y="7675464"/>
            <a:ext cx="16696854" cy="15693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4" type="body"/>
          </p:nvPr>
        </p:nvSpPr>
        <p:spPr>
          <a:xfrm>
            <a:off x="1087311" y="6865374"/>
            <a:ext cx="16111791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  <a:defRPr sz="4000">
                <a:solidFill>
                  <a:srgbClr val="2F2F2F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26"/>
          <p:cNvSpPr txBox="1"/>
          <p:nvPr>
            <p:ph type="title"/>
          </p:nvPr>
        </p:nvSpPr>
        <p:spPr>
          <a:xfrm rot="-180000">
            <a:off x="494590" y="73099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s and Text">
  <p:cSld name="Images and 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7"/>
          <p:cNvSpPr/>
          <p:nvPr/>
        </p:nvSpPr>
        <p:spPr>
          <a:xfrm>
            <a:off x="0" y="2668225"/>
            <a:ext cx="18286413" cy="5895655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65" name="Google Shape;65;p27"/>
          <p:cNvSpPr txBox="1"/>
          <p:nvPr>
            <p:ph idx="1" type="body"/>
          </p:nvPr>
        </p:nvSpPr>
        <p:spPr>
          <a:xfrm>
            <a:off x="10628371" y="5215902"/>
            <a:ext cx="674522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/>
          <a:lstStyle>
            <a:lvl1pPr indent="-228600" lvl="0" marL="4572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2" type="body"/>
          </p:nvPr>
        </p:nvSpPr>
        <p:spPr>
          <a:xfrm rot="-367679">
            <a:off x="138901" y="5299317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3" type="pic"/>
          </p:nvPr>
        </p:nvSpPr>
        <p:spPr>
          <a:xfrm rot="-367679">
            <a:off x="351845" y="5488298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68" name="Google Shape;68;p2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" name="Google Shape;70;p27"/>
          <p:cNvSpPr txBox="1"/>
          <p:nvPr>
            <p:ph idx="4" type="body"/>
          </p:nvPr>
        </p:nvSpPr>
        <p:spPr>
          <a:xfrm rot="-207983">
            <a:off x="900048" y="600081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/>
          <p:nvPr>
            <p:ph idx="5" type="pic"/>
          </p:nvPr>
        </p:nvSpPr>
        <p:spPr>
          <a:xfrm rot="-207983">
            <a:off x="1112992" y="789062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2" name="Google Shape;72;p27"/>
          <p:cNvSpPr txBox="1"/>
          <p:nvPr>
            <p:ph idx="6" type="body"/>
          </p:nvPr>
        </p:nvSpPr>
        <p:spPr>
          <a:xfrm rot="586530">
            <a:off x="4605241" y="2292673"/>
            <a:ext cx="5332551" cy="286459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27"/>
          <p:cNvSpPr/>
          <p:nvPr>
            <p:ph idx="7" type="pic"/>
          </p:nvPr>
        </p:nvSpPr>
        <p:spPr>
          <a:xfrm rot="586530">
            <a:off x="4818185" y="2481654"/>
            <a:ext cx="4906663" cy="248663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4" name="Google Shape;74;p27"/>
          <p:cNvSpPr txBox="1"/>
          <p:nvPr>
            <p:ph idx="8" type="body"/>
          </p:nvPr>
        </p:nvSpPr>
        <p:spPr>
          <a:xfrm rot="992453">
            <a:off x="1864595" y="3607255"/>
            <a:ext cx="5866796" cy="315158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7"/>
          <p:cNvSpPr/>
          <p:nvPr>
            <p:ph idx="9" type="pic"/>
          </p:nvPr>
        </p:nvSpPr>
        <p:spPr>
          <a:xfrm rot="992453">
            <a:off x="2067379" y="3799209"/>
            <a:ext cx="5461228" cy="276767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76" name="Google Shape;76;p27"/>
          <p:cNvSpPr txBox="1"/>
          <p:nvPr>
            <p:ph idx="13" type="body"/>
          </p:nvPr>
        </p:nvSpPr>
        <p:spPr>
          <a:xfrm rot="-191784">
            <a:off x="4332815" y="6271778"/>
            <a:ext cx="5866796" cy="315158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/>
          <p:nvPr>
            <p:ph idx="14" type="pic"/>
          </p:nvPr>
        </p:nvSpPr>
        <p:spPr>
          <a:xfrm rot="-191784">
            <a:off x="4535599" y="6463732"/>
            <a:ext cx="5461228" cy="2767676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lvl="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pic>
        <p:nvPicPr>
          <p:cNvPr id="78" name="Google Shape;78;p27"/>
          <p:cNvPicPr preferRelativeResize="0"/>
          <p:nvPr/>
        </p:nvPicPr>
        <p:blipFill rotWithShape="1">
          <a:blip r:embed="rId3">
            <a:alphaModFix/>
          </a:blip>
          <a:srcRect b="0" l="0" r="17885" t="0"/>
          <a:stretch/>
        </p:blipFill>
        <p:spPr>
          <a:xfrm>
            <a:off x="7565711" y="290892"/>
            <a:ext cx="10720702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7"/>
          <p:cNvSpPr txBox="1"/>
          <p:nvPr>
            <p:ph type="title"/>
          </p:nvPr>
        </p:nvSpPr>
        <p:spPr>
          <a:xfrm rot="-180000">
            <a:off x="7917704" y="965039"/>
            <a:ext cx="10097937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27"/>
          <p:cNvSpPr txBox="1"/>
          <p:nvPr>
            <p:ph idx="15" type="body"/>
          </p:nvPr>
        </p:nvSpPr>
        <p:spPr>
          <a:xfrm>
            <a:off x="10633892" y="2758235"/>
            <a:ext cx="6745229" cy="2384710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7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40.xml"/><Relationship Id="rId41" Type="http://schemas.openxmlformats.org/officeDocument/2006/relationships/theme" Target="../theme/theme3.xml"/><Relationship Id="rId22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43.xml"/><Relationship Id="rId1" Type="http://schemas.openxmlformats.org/officeDocument/2006/relationships/image" Target="../media/image1.jp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47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49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" y="445"/>
            <a:ext cx="18286412" cy="1028610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914321" y="1738139"/>
            <a:ext cx="16457771" cy="745110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indent="-457200" lvl="5" marL="27432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indent="-457200" lvl="6" marL="32004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indent="-457200" lvl="7" marL="36576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indent="-457200" lvl="8" marL="41148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2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" y="445"/>
            <a:ext cx="18286412" cy="10286107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1"/>
          <p:cNvSpPr txBox="1"/>
          <p:nvPr>
            <p:ph idx="1" type="body"/>
          </p:nvPr>
        </p:nvSpPr>
        <p:spPr>
          <a:xfrm>
            <a:off x="914321" y="1738139"/>
            <a:ext cx="16457771" cy="7451107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indent="-457200" lvl="5" marL="27432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indent="-457200" lvl="6" marL="32004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indent="-457200" lvl="7" marL="36576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indent="-457200" lvl="8" marL="41148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4" name="Google Shape;44;p2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45" name="Google Shape;45;p2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0" lvl="1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0" lvl="2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indent="0" lvl="3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indent="0" lvl="4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indent="0" lvl="5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indent="0" lvl="6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indent="0" lvl="7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indent="0" lvl="8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" y="445"/>
            <a:ext cx="18286412" cy="10286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4"/>
          <p:cNvPicPr preferRelativeResize="0"/>
          <p:nvPr/>
        </p:nvPicPr>
        <p:blipFill rotWithShape="1">
          <a:blip r:embed="rId2">
            <a:alphaModFix/>
          </a:blip>
          <a:srcRect b="0" l="12009" r="0" t="0"/>
          <a:stretch/>
        </p:blipFill>
        <p:spPr>
          <a:xfrm>
            <a:off x="0" y="507267"/>
            <a:ext cx="11488017" cy="201142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"/>
          <p:cNvSpPr txBox="1"/>
          <p:nvPr>
            <p:ph idx="1" type="body"/>
          </p:nvPr>
        </p:nvSpPr>
        <p:spPr>
          <a:xfrm>
            <a:off x="914321" y="4855468"/>
            <a:ext cx="16457771" cy="433377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indent="-457200" lvl="5" marL="27432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indent="-457200" lvl="6" marL="32004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indent="-457200" lvl="7" marL="36576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indent="-457200" lvl="8" marL="4114800" marR="0" rtl="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70" name="Google Shape;270;p2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/>
        </p:txBody>
      </p:sp>
      <p:sp>
        <p:nvSpPr>
          <p:cNvPr id="271" name="Google Shape;271;p2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indent="0" lvl="1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2pPr>
            <a:lvl3pPr indent="0" lvl="2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3pPr>
            <a:lvl4pPr indent="0" lvl="3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4pPr>
            <a:lvl5pPr indent="0" lvl="4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5pPr>
            <a:lvl6pPr indent="0" lvl="5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6pPr>
            <a:lvl7pPr indent="0" lvl="6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7pPr>
            <a:lvl8pPr indent="0" lvl="7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8pPr>
            <a:lvl9pPr indent="0" lvl="8" marL="0" marR="0" rtl="0" algn="r">
              <a:spcBef>
                <a:spcPts val="0"/>
              </a:spcBef>
              <a:buNone/>
              <a:defRPr sz="3600">
                <a:solidFill>
                  <a:schemeClr val="lt1"/>
                </a:solidFill>
                <a:latin typeface="Ropa Sans"/>
                <a:ea typeface="Ropa Sans"/>
                <a:cs typeface="Ropa Sans"/>
                <a:sym typeface="Rop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  <a:defRPr b="0" i="0" sz="5400" u="none" cap="none" strike="noStrike">
                <a:solidFill>
                  <a:schemeClr val="dk1"/>
                </a:solidFill>
                <a:latin typeface="Ropa Sans"/>
                <a:ea typeface="Ropa Sans"/>
                <a:cs typeface="Ropa Sans"/>
                <a:sym typeface="Rop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  <p:sldLayoutId id="2147483695" r:id="rId25"/>
    <p:sldLayoutId id="2147483696" r:id="rId26"/>
    <p:sldLayoutId id="2147483697" r:id="rId27"/>
    <p:sldLayoutId id="2147483698" r:id="rId28"/>
    <p:sldLayoutId id="2147483699" r:id="rId29"/>
    <p:sldLayoutId id="2147483700" r:id="rId30"/>
    <p:sldLayoutId id="2147483701" r:id="rId31"/>
    <p:sldLayoutId id="2147483702" r:id="rId32"/>
    <p:sldLayoutId id="2147483703" r:id="rId33"/>
    <p:sldLayoutId id="2147483704" r:id="rId34"/>
    <p:sldLayoutId id="2147483705" r:id="rId35"/>
    <p:sldLayoutId id="2147483706" r:id="rId36"/>
    <p:sldLayoutId id="2147483707" r:id="rId37"/>
    <p:sldLayoutId id="2147483708" r:id="rId38"/>
    <p:sldLayoutId id="2147483709" r:id="rId39"/>
    <p:sldLayoutId id="2147483710" r:id="rId40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3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32.png"/><Relationship Id="rId5" Type="http://schemas.openxmlformats.org/officeDocument/2006/relationships/image" Target="../media/image36.png"/><Relationship Id="rId6" Type="http://schemas.openxmlformats.org/officeDocument/2006/relationships/image" Target="../media/image35.png"/><Relationship Id="rId7" Type="http://schemas.openxmlformats.org/officeDocument/2006/relationships/image" Target="../media/image33.png"/><Relationship Id="rId8" Type="http://schemas.openxmlformats.org/officeDocument/2006/relationships/image" Target="../media/image3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3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4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flaticon.com/packs/material-design/" TargetMode="External"/><Relationship Id="rId4" Type="http://schemas.openxmlformats.org/officeDocument/2006/relationships/hyperlink" Target="https://www.google.com/fonts/specimen/Ropa+Sans" TargetMode="External"/><Relationship Id="rId5" Type="http://schemas.openxmlformats.org/officeDocument/2006/relationships/hyperlink" Target="https://www.google.com/fonts/specimen/Reenie+Beanie" TargetMode="External"/><Relationship Id="rId6" Type="http://schemas.openxmlformats.org/officeDocument/2006/relationships/hyperlink" Target="https://www.flickr.com/photos/profilerehab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://www.twse.com.tw/zh/" TargetMode="External"/><Relationship Id="rId5" Type="http://schemas.openxmlformats.org/officeDocument/2006/relationships/hyperlink" Target="http://www.twse.com.tw/zh/page/about/company/images/twseVideo.mp4" TargetMode="External"/><Relationship Id="rId6" Type="http://schemas.openxmlformats.org/officeDocument/2006/relationships/hyperlink" Target="http://www.twse.com.tw/zh/page/about/company/images/twseVideo.mp4" TargetMode="External"/><Relationship Id="rId7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goodinfo.tw/StockInfo/index.asp" TargetMode="External"/><Relationship Id="rId5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6.jpg"/><Relationship Id="rId5" Type="http://schemas.openxmlformats.org/officeDocument/2006/relationships/image" Target="../media/image31.jpg"/><Relationship Id="rId6" Type="http://schemas.openxmlformats.org/officeDocument/2006/relationships/image" Target="../media/image28.png"/><Relationship Id="rId7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"/>
          <p:cNvSpPr txBox="1"/>
          <p:nvPr>
            <p:ph type="title"/>
          </p:nvPr>
        </p:nvSpPr>
        <p:spPr>
          <a:xfrm>
            <a:off x="1102225" y="4066717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</a:pPr>
            <a:r>
              <a:rPr b="1" lang="en-US" sz="6600"/>
              <a:t>盤後資訊分析</a:t>
            </a:r>
            <a:endParaRPr b="1" sz="6600"/>
          </a:p>
        </p:txBody>
      </p:sp>
      <p:sp>
        <p:nvSpPr>
          <p:cNvPr id="978" name="Google Shape;978;p1"/>
          <p:cNvSpPr txBox="1"/>
          <p:nvPr>
            <p:ph idx="1" type="body"/>
          </p:nvPr>
        </p:nvSpPr>
        <p:spPr>
          <a:xfrm>
            <a:off x="970757" y="5597561"/>
            <a:ext cx="16344898" cy="79445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3200"/>
              <a:buNone/>
            </a:pPr>
            <a:r>
              <a:rPr lang="en-US" sz="32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你會不會覺得投資股票很難</a:t>
            </a:r>
            <a:endParaRPr sz="3200"/>
          </a:p>
        </p:txBody>
      </p:sp>
      <p:sp>
        <p:nvSpPr>
          <p:cNvPr id="979" name="Google Shape;979;p1"/>
          <p:cNvSpPr txBox="1"/>
          <p:nvPr>
            <p:ph idx="2" type="body"/>
          </p:nvPr>
        </p:nvSpPr>
        <p:spPr>
          <a:xfrm>
            <a:off x="5254774" y="8364331"/>
            <a:ext cx="12313366" cy="1368152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en-US" sz="3000"/>
              <a:t>Jun Akizaki</a:t>
            </a:r>
            <a:endParaRPr sz="3000"/>
          </a:p>
        </p:txBody>
      </p:sp>
      <p:sp>
        <p:nvSpPr>
          <p:cNvPr id="980" name="Google Shape;980;p1"/>
          <p:cNvSpPr txBox="1"/>
          <p:nvPr>
            <p:ph idx="3" type="body"/>
          </p:nvPr>
        </p:nvSpPr>
        <p:spPr>
          <a:xfrm>
            <a:off x="5305770" y="9426891"/>
            <a:ext cx="12254228" cy="583047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981" name="Google Shape;981;p1"/>
          <p:cNvSpPr txBox="1"/>
          <p:nvPr/>
        </p:nvSpPr>
        <p:spPr>
          <a:xfrm>
            <a:off x="718272" y="7740356"/>
            <a:ext cx="6291857" cy="26161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指導老師</a:t>
            </a:r>
            <a:endParaRPr sz="1800">
              <a:solidFill>
                <a:srgbClr val="1F1F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王經篤</a:t>
            </a:r>
            <a:endParaRPr sz="3000">
              <a:solidFill>
                <a:srgbClr val="1F1F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F1F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報告組員</a:t>
            </a:r>
            <a:endParaRPr sz="1800">
              <a:solidFill>
                <a:srgbClr val="1F1F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黃聖捷、林峻仕、邱昱霖、林清益</a:t>
            </a:r>
            <a:endParaRPr sz="3000">
              <a:solidFill>
                <a:srgbClr val="1F1F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0"/>
          <p:cNvSpPr txBox="1"/>
          <p:nvPr>
            <p:ph idx="1" type="body"/>
          </p:nvPr>
        </p:nvSpPr>
        <p:spPr>
          <a:xfrm>
            <a:off x="11244223" y="4009501"/>
            <a:ext cx="6925200" cy="30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箭頭中影響事件: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	1.傳言宏星(宏碁VR子公司)解散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	2.國泰證卷認購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	3.Q1營運持平盈餘0.23元(應為配息)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7" name="Google Shape;1077;p10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2353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-宏碁 (</a:t>
            </a:r>
            <a:r>
              <a:rPr lang="en-US"/>
              <a:t>ACER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78" name="Google Shape;1078;p10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79" name="Google Shape;1079;p10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0" name="Google Shape;1080;p10"/>
          <p:cNvSpPr txBox="1"/>
          <p:nvPr>
            <p:ph idx="2" type="body"/>
          </p:nvPr>
        </p:nvSpPr>
        <p:spPr>
          <a:xfrm rot="-207983">
            <a:off x="-21570" y="2775769"/>
            <a:ext cx="11087601" cy="700851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81" name="Google Shape;1081;p1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 rot="-207983">
            <a:off x="170348" y="3152640"/>
            <a:ext cx="10734681" cy="6326662"/>
          </a:xfrm>
          <a:prstGeom prst="rect">
            <a:avLst/>
          </a:prstGeom>
          <a:noFill/>
          <a:ln>
            <a:noFill/>
          </a:ln>
        </p:spPr>
      </p:pic>
      <p:sp>
        <p:nvSpPr>
          <p:cNvPr id="1082" name="Google Shape;1082;p10"/>
          <p:cNvSpPr/>
          <p:nvPr/>
        </p:nvSpPr>
        <p:spPr>
          <a:xfrm rot="-1704209">
            <a:off x="2671972" y="4877730"/>
            <a:ext cx="351288" cy="337187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0"/>
          <p:cNvSpPr/>
          <p:nvPr/>
        </p:nvSpPr>
        <p:spPr>
          <a:xfrm rot="3342787">
            <a:off x="5281765" y="5046371"/>
            <a:ext cx="351477" cy="337247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0"/>
          <p:cNvSpPr/>
          <p:nvPr/>
        </p:nvSpPr>
        <p:spPr>
          <a:xfrm flipH="1" rot="8663349">
            <a:off x="8564704" y="3223610"/>
            <a:ext cx="354986" cy="337271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1"/>
          <p:cNvSpPr txBox="1"/>
          <p:nvPr>
            <p:ph idx="1" type="body"/>
          </p:nvPr>
        </p:nvSpPr>
        <p:spPr>
          <a:xfrm>
            <a:off x="11244223" y="4009501"/>
            <a:ext cx="692524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箭頭中影響事件: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	1.看準2020年雲端儲存市場將成長481美元，華碩與台灣大哥大合作推出『企業儲存雲服務』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	2.因美中貿易摩擦影響顯現導致電子零件銷售遜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3.輝達宣布GTX1660Ti上市108.2.23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4.關稅增加，華碩產地因應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0" name="Google Shape;1090;p11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2357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-華碩 (</a:t>
            </a:r>
            <a:r>
              <a:rPr lang="en-US"/>
              <a:t>ASUS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1" name="Google Shape;1091;p11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92" name="Google Shape;1092;p11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93" name="Google Shape;1093;p11"/>
          <p:cNvSpPr txBox="1"/>
          <p:nvPr>
            <p:ph idx="2" type="body"/>
          </p:nvPr>
        </p:nvSpPr>
        <p:spPr>
          <a:xfrm rot="-207983">
            <a:off x="-21570" y="2775769"/>
            <a:ext cx="11087601" cy="700851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94" name="Google Shape;1094;p11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 rot="-207934">
            <a:off x="170337" y="3199827"/>
            <a:ext cx="10734731" cy="62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5" name="Google Shape;1095;p11"/>
          <p:cNvSpPr/>
          <p:nvPr/>
        </p:nvSpPr>
        <p:spPr>
          <a:xfrm rot="706816">
            <a:off x="3063721" y="6211543"/>
            <a:ext cx="351197" cy="337369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1"/>
          <p:cNvSpPr/>
          <p:nvPr/>
        </p:nvSpPr>
        <p:spPr>
          <a:xfrm>
            <a:off x="9290225" y="3258175"/>
            <a:ext cx="351300" cy="3372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1"/>
          <p:cNvSpPr/>
          <p:nvPr/>
        </p:nvSpPr>
        <p:spPr>
          <a:xfrm rot="-2700000">
            <a:off x="5504558" y="3804065"/>
            <a:ext cx="351291" cy="33729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1"/>
          <p:cNvSpPr/>
          <p:nvPr/>
        </p:nvSpPr>
        <p:spPr>
          <a:xfrm rot="10800000">
            <a:off x="3773769" y="3520846"/>
            <a:ext cx="351300" cy="3372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2"/>
          <p:cNvSpPr txBox="1"/>
          <p:nvPr>
            <p:ph idx="1" type="body"/>
          </p:nvPr>
        </p:nvSpPr>
        <p:spPr>
          <a:xfrm>
            <a:off x="11244223" y="4009501"/>
            <a:ext cx="692524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箭頭中影響事件: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	1.技嘉的網通伺服器在2018年的發展良好，2019伺服器需求大可望創出不錯的營業額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	2. 4月10日受到美歐貿易衝擊以及挖礦活動列為淘汰產業等因素影響，板卡類股受到影響，技嘉以及微星股市也受其波動。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4" name="Google Shape;1104;p12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2376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-技嘉 (</a:t>
            </a:r>
            <a:r>
              <a:rPr lang="en-US"/>
              <a:t>GIGABYTE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05" name="Google Shape;1105;p1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106" name="Google Shape;1106;p1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7" name="Google Shape;1107;p12"/>
          <p:cNvSpPr txBox="1"/>
          <p:nvPr>
            <p:ph idx="2" type="body"/>
          </p:nvPr>
        </p:nvSpPr>
        <p:spPr>
          <a:xfrm rot="-207983">
            <a:off x="-21570" y="2775769"/>
            <a:ext cx="11087601" cy="700851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108" name="Google Shape;1108;p1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 rot="-207983">
            <a:off x="170348" y="3157999"/>
            <a:ext cx="10734681" cy="631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12"/>
          <p:cNvSpPr/>
          <p:nvPr/>
        </p:nvSpPr>
        <p:spPr>
          <a:xfrm rot="3408841">
            <a:off x="1437904" y="5582514"/>
            <a:ext cx="444498" cy="47420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12"/>
          <p:cNvSpPr/>
          <p:nvPr/>
        </p:nvSpPr>
        <p:spPr>
          <a:xfrm rot="-5400000">
            <a:off x="7504291" y="2963859"/>
            <a:ext cx="518100" cy="399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13"/>
          <p:cNvSpPr txBox="1"/>
          <p:nvPr>
            <p:ph idx="1" type="body"/>
          </p:nvPr>
        </p:nvSpPr>
        <p:spPr>
          <a:xfrm>
            <a:off x="11244223" y="4009501"/>
            <a:ext cx="692524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箭頭中影響事件:</a:t>
            </a:r>
            <a:br>
              <a:rPr lang="en-US"/>
            </a:br>
            <a:r>
              <a:rPr lang="en-US"/>
              <a:t>	1.淡季買股 ( 微星進入淡季1月底 )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	2.新一代顯卡(1660系列)上市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	3.108/5/2微星發放配息5元</a:t>
            </a:r>
            <a:endParaRPr/>
          </a:p>
        </p:txBody>
      </p:sp>
      <p:sp>
        <p:nvSpPr>
          <p:cNvPr id="1116" name="Google Shape;1116;p13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2377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-微星 (</a:t>
            </a:r>
            <a:r>
              <a:rPr lang="en-US"/>
              <a:t>MSI</a:t>
            </a: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17" name="Google Shape;1117;p13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118" name="Google Shape;1118;p13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9" name="Google Shape;1119;p13"/>
          <p:cNvSpPr txBox="1"/>
          <p:nvPr>
            <p:ph idx="2" type="body"/>
          </p:nvPr>
        </p:nvSpPr>
        <p:spPr>
          <a:xfrm rot="-207983">
            <a:off x="-21570" y="2775769"/>
            <a:ext cx="11087601" cy="700851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120" name="Google Shape;1120;p13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79" r="189" t="0"/>
          <a:stretch/>
        </p:blipFill>
        <p:spPr>
          <a:xfrm rot="-207934">
            <a:off x="170338" y="3152716"/>
            <a:ext cx="10734731" cy="6326573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13"/>
          <p:cNvSpPr/>
          <p:nvPr/>
        </p:nvSpPr>
        <p:spPr>
          <a:xfrm rot="-7359523">
            <a:off x="9201278" y="3554293"/>
            <a:ext cx="337451" cy="407029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13"/>
          <p:cNvSpPr/>
          <p:nvPr/>
        </p:nvSpPr>
        <p:spPr>
          <a:xfrm rot="-2420824">
            <a:off x="7306305" y="4389385"/>
            <a:ext cx="337341" cy="407173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3"/>
          <p:cNvSpPr/>
          <p:nvPr/>
        </p:nvSpPr>
        <p:spPr>
          <a:xfrm rot="-2420824">
            <a:off x="4573830" y="5564735"/>
            <a:ext cx="337341" cy="407173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4"/>
          <p:cNvSpPr txBox="1"/>
          <p:nvPr>
            <p:ph type="title"/>
          </p:nvPr>
        </p:nvSpPr>
        <p:spPr>
          <a:xfrm>
            <a:off x="914399" y="7464152"/>
            <a:ext cx="16457613" cy="14334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pa Sans"/>
              <a:buNone/>
            </a:pPr>
            <a:r>
              <a:rPr b="1" lang="en-US" sz="7200"/>
              <a:t>25%關稅大刀襲來 ! !</a:t>
            </a:r>
            <a:endParaRPr b="1" sz="7200"/>
          </a:p>
        </p:txBody>
      </p:sp>
      <p:sp>
        <p:nvSpPr>
          <p:cNvPr id="1129" name="Google Shape;1129;p1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130" name="Google Shape;1130;p1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1" name="Google Shape;1131;p14"/>
          <p:cNvSpPr txBox="1"/>
          <p:nvPr>
            <p:ph idx="8" type="body"/>
          </p:nvPr>
        </p:nvSpPr>
        <p:spPr>
          <a:xfrm>
            <a:off x="240539" y="136267"/>
            <a:ext cx="6716821" cy="360820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132" name="Google Shape;1132;p14"/>
          <p:cNvPicPr preferRelativeResize="0"/>
          <p:nvPr>
            <p:ph idx="9" type="pic"/>
          </p:nvPr>
        </p:nvPicPr>
        <p:blipFill rotWithShape="1">
          <a:blip r:embed="rId4">
            <a:alphaModFix/>
          </a:blip>
          <a:srcRect b="30995" l="19424" r="649" t="-69"/>
          <a:stretch/>
        </p:blipFill>
        <p:spPr>
          <a:xfrm>
            <a:off x="455613" y="339725"/>
            <a:ext cx="6286500" cy="3201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3" name="Google Shape;113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69867" y="125609"/>
            <a:ext cx="6718374" cy="360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14"/>
          <p:cNvPicPr preferRelativeResize="0"/>
          <p:nvPr/>
        </p:nvPicPr>
        <p:blipFill rotWithShape="1">
          <a:blip r:embed="rId6">
            <a:alphaModFix/>
          </a:blip>
          <a:srcRect b="29837" l="24922" r="234" t="-33"/>
          <a:stretch/>
        </p:blipFill>
        <p:spPr>
          <a:xfrm>
            <a:off x="8196781" y="275256"/>
            <a:ext cx="6304829" cy="3266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5" name="Google Shape;1135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60514" y="3338927"/>
            <a:ext cx="6718374" cy="360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6" name="Google Shape;1136;p14"/>
          <p:cNvPicPr preferRelativeResize="0"/>
          <p:nvPr/>
        </p:nvPicPr>
        <p:blipFill rotWithShape="1">
          <a:blip r:embed="rId7">
            <a:alphaModFix/>
          </a:blip>
          <a:srcRect b="29375" l="29409" r="396" t="430"/>
          <a:stretch/>
        </p:blipFill>
        <p:spPr>
          <a:xfrm>
            <a:off x="3031235" y="3438589"/>
            <a:ext cx="6421858" cy="3409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7" name="Google Shape;1137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376634" y="3338927"/>
            <a:ext cx="6718374" cy="360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8" name="Google Shape;1138;p14"/>
          <p:cNvPicPr preferRelativeResize="0"/>
          <p:nvPr/>
        </p:nvPicPr>
        <p:blipFill rotWithShape="1">
          <a:blip r:embed="rId8">
            <a:alphaModFix/>
          </a:blip>
          <a:srcRect b="29339" l="29284" r="283" t="229"/>
          <a:stretch/>
        </p:blipFill>
        <p:spPr>
          <a:xfrm>
            <a:off x="11525796" y="3435558"/>
            <a:ext cx="6305004" cy="3343106"/>
          </a:xfrm>
          <a:prstGeom prst="rect">
            <a:avLst/>
          </a:prstGeom>
          <a:noFill/>
          <a:ln>
            <a:noFill/>
          </a:ln>
        </p:spPr>
      </p:pic>
      <p:sp>
        <p:nvSpPr>
          <p:cNvPr id="1139" name="Google Shape;1139;p14"/>
          <p:cNvSpPr txBox="1"/>
          <p:nvPr/>
        </p:nvSpPr>
        <p:spPr>
          <a:xfrm>
            <a:off x="811370" y="605307"/>
            <a:ext cx="11462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宏碁</a:t>
            </a:r>
            <a:endParaRPr/>
          </a:p>
        </p:txBody>
      </p:sp>
      <p:sp>
        <p:nvSpPr>
          <p:cNvPr id="1140" name="Google Shape;1140;p14"/>
          <p:cNvSpPr txBox="1"/>
          <p:nvPr/>
        </p:nvSpPr>
        <p:spPr>
          <a:xfrm>
            <a:off x="3359241" y="5506828"/>
            <a:ext cx="11462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華碩</a:t>
            </a:r>
            <a:endParaRPr/>
          </a:p>
        </p:txBody>
      </p:sp>
      <p:sp>
        <p:nvSpPr>
          <p:cNvPr id="1141" name="Google Shape;1141;p14"/>
          <p:cNvSpPr txBox="1"/>
          <p:nvPr/>
        </p:nvSpPr>
        <p:spPr>
          <a:xfrm>
            <a:off x="8498092" y="605307"/>
            <a:ext cx="11462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技嘉</a:t>
            </a:r>
            <a:endParaRPr/>
          </a:p>
        </p:txBody>
      </p:sp>
      <p:sp>
        <p:nvSpPr>
          <p:cNvPr id="1142" name="Google Shape;1142;p14"/>
          <p:cNvSpPr txBox="1"/>
          <p:nvPr/>
        </p:nvSpPr>
        <p:spPr>
          <a:xfrm>
            <a:off x="11983789" y="5467437"/>
            <a:ext cx="11462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F1F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微星</a:t>
            </a:r>
            <a:endParaRPr/>
          </a:p>
        </p:txBody>
      </p:sp>
      <p:sp>
        <p:nvSpPr>
          <p:cNvPr id="1143" name="Google Shape;1143;p14"/>
          <p:cNvSpPr/>
          <p:nvPr/>
        </p:nvSpPr>
        <p:spPr>
          <a:xfrm rot="-3629409">
            <a:off x="4765811" y="1357455"/>
            <a:ext cx="715473" cy="58604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144" name="Google Shape;1144;p14"/>
          <p:cNvSpPr/>
          <p:nvPr/>
        </p:nvSpPr>
        <p:spPr>
          <a:xfrm rot="-3629409">
            <a:off x="7407823" y="4179658"/>
            <a:ext cx="715473" cy="58604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145" name="Google Shape;1145;p14"/>
          <p:cNvSpPr/>
          <p:nvPr/>
        </p:nvSpPr>
        <p:spPr>
          <a:xfrm rot="-3629409">
            <a:off x="12263558" y="1029556"/>
            <a:ext cx="715473" cy="58604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  <p:sp>
        <p:nvSpPr>
          <p:cNvPr id="1146" name="Google Shape;1146;p14"/>
          <p:cNvSpPr/>
          <p:nvPr/>
        </p:nvSpPr>
        <p:spPr>
          <a:xfrm rot="-3629409">
            <a:off x="15499384" y="4183562"/>
            <a:ext cx="715473" cy="58604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C000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5"/>
          <p:cNvSpPr txBox="1"/>
          <p:nvPr>
            <p:ph idx="2" type="body"/>
          </p:nvPr>
        </p:nvSpPr>
        <p:spPr>
          <a:xfrm>
            <a:off x="4746033" y="1826234"/>
            <a:ext cx="8768499" cy="47103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152" name="Google Shape;1152;p15"/>
          <p:cNvSpPr txBox="1"/>
          <p:nvPr>
            <p:ph idx="1" type="body"/>
          </p:nvPr>
        </p:nvSpPr>
        <p:spPr>
          <a:xfrm>
            <a:off x="498565" y="7410615"/>
            <a:ext cx="16696854" cy="1575172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</a:pPr>
            <a:r>
              <a:rPr lang="en-US" sz="2000">
                <a:latin typeface="Microsoft JhengHei"/>
                <a:ea typeface="Microsoft JhengHei"/>
                <a:cs typeface="Microsoft JhengHei"/>
                <a:sym typeface="Microsoft JhengHei"/>
              </a:rPr>
              <a:t>2018－2019年中美貿易戰，是中華人民共和國與美利堅合眾國之間的一場貿易爭端。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</a:pPr>
            <a:r>
              <a:t/>
            </a:r>
            <a:endParaRPr sz="20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</a:pPr>
            <a:r>
              <a:rPr lang="en-US" sz="2000">
                <a:latin typeface="Microsoft JhengHei"/>
                <a:ea typeface="Microsoft JhengHei"/>
                <a:cs typeface="Microsoft JhengHei"/>
                <a:sym typeface="Microsoft JhengHei"/>
              </a:rPr>
              <a:t>貿易爭端源起於美國總統唐納·川普於2018年3月22日簽署備忘錄，宣布依據1974年貿易法第301條指示美國貿易代表對從中國進口的商品徵收關稅，以「懲罰中國偷竊美國智慧財產權和商業秘密」，涉及商品總計估達600億美元，對資訊產業造成非常大的傷害。</a:t>
            </a:r>
            <a:endParaRPr/>
          </a:p>
        </p:txBody>
      </p:sp>
      <p:sp>
        <p:nvSpPr>
          <p:cNvPr id="1153" name="Google Shape;1153;p1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</a:pP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變化的起因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54" name="Google Shape;1154;p1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155" name="Google Shape;1155;p1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6" name="Google Shape;1156;p15"/>
          <p:cNvSpPr txBox="1"/>
          <p:nvPr>
            <p:ph idx="4" type="body"/>
          </p:nvPr>
        </p:nvSpPr>
        <p:spPr>
          <a:xfrm>
            <a:off x="4693785" y="6535504"/>
            <a:ext cx="8872375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b="1" lang="en-US"/>
              <a:t>川普的科技冷戰</a:t>
            </a:r>
            <a:endParaRPr/>
          </a:p>
        </p:txBody>
      </p:sp>
      <p:pic>
        <p:nvPicPr>
          <p:cNvPr id="1157" name="Google Shape;1157;p15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13454" l="0" r="0" t="13455"/>
          <a:stretch/>
        </p:blipFill>
        <p:spPr>
          <a:xfrm>
            <a:off x="4976280" y="2060763"/>
            <a:ext cx="8307387" cy="4240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6"/>
          <p:cNvSpPr/>
          <p:nvPr>
            <p:ph idx="2" type="pic"/>
          </p:nvPr>
        </p:nvSpPr>
        <p:spPr>
          <a:xfrm rot="-180000">
            <a:off x="668304" y="555289"/>
            <a:ext cx="17023561" cy="913250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1016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16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164" name="Google Shape;1164;p16"/>
          <p:cNvSpPr txBox="1"/>
          <p:nvPr>
            <p:ph type="title"/>
          </p:nvPr>
        </p:nvSpPr>
        <p:spPr>
          <a:xfrm>
            <a:off x="2712946" y="7888805"/>
            <a:ext cx="15206235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</a:pPr>
            <a:r>
              <a:rPr lang="en-US"/>
              <a:t>對未來之預測</a:t>
            </a:r>
            <a:endParaRPr/>
          </a:p>
        </p:txBody>
      </p:sp>
      <p:sp>
        <p:nvSpPr>
          <p:cNvPr id="1165" name="Google Shape;1165;p16"/>
          <p:cNvSpPr txBox="1"/>
          <p:nvPr>
            <p:ph idx="3" type="body"/>
          </p:nvPr>
        </p:nvSpPr>
        <p:spPr>
          <a:xfrm>
            <a:off x="2712945" y="7528765"/>
            <a:ext cx="14740451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r>
              <a:rPr lang="en-US"/>
              <a:t>SECTION 3</a:t>
            </a:r>
            <a:endParaRPr/>
          </a:p>
        </p:txBody>
      </p:sp>
      <p:pic>
        <p:nvPicPr>
          <p:cNvPr id="1166" name="Google Shape;1166;p16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49" l="0" r="0" t="50"/>
          <a:stretch/>
        </p:blipFill>
        <p:spPr>
          <a:xfrm>
            <a:off x="952296" y="7483759"/>
            <a:ext cx="1575175" cy="1573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7"/>
          <p:cNvSpPr txBox="1"/>
          <p:nvPr>
            <p:ph idx="1" type="body"/>
          </p:nvPr>
        </p:nvSpPr>
        <p:spPr>
          <a:xfrm>
            <a:off x="9940381" y="1141997"/>
            <a:ext cx="7780200" cy="81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lang="en-US">
                <a:solidFill>
                  <a:srgbClr val="A64D79"/>
                </a:solidFill>
              </a:rPr>
              <a:t>美國總統川普簽屬行政命令，以科技網路安全為由，全面封鎖華微等陸企，此舉造成台積電、大立光、穩懋、聯亞、全新等華為概念股全面收挫。</a:t>
            </a:r>
            <a:endParaRPr>
              <a:solidFill>
                <a:srgbClr val="A64D7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lang="en-US">
                <a:solidFill>
                  <a:srgbClr val="A64D79"/>
                </a:solidFill>
              </a:rPr>
              <a:t>期貨商認為，在目前台幣走貶態勢不止，以及外資賣壓不斷下，台股仍屬於震盪偏空格局。</a:t>
            </a:r>
            <a:endParaRPr>
              <a:solidFill>
                <a:srgbClr val="A64D7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lang="en-US">
                <a:solidFill>
                  <a:srgbClr val="A64D79"/>
                </a:solidFill>
              </a:rPr>
              <a:t>總而言之美中貿易戰情勢變化將持續牽動國際股市走勢，將會是左右台股後市的一大關鍵。</a:t>
            </a:r>
            <a:endParaRPr>
              <a:solidFill>
                <a:srgbClr val="A64D7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t/>
            </a:r>
            <a:endParaRPr>
              <a:solidFill>
                <a:srgbClr val="A64D7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lang="en-US">
                <a:solidFill>
                  <a:srgbClr val="A64D79"/>
                </a:solidFill>
              </a:rPr>
              <a:t>根據以上，股價回升至原點可能需要一段時間</a:t>
            </a:r>
            <a:endParaRPr>
              <a:solidFill>
                <a:srgbClr val="A64D79"/>
              </a:solidFill>
            </a:endParaRPr>
          </a:p>
        </p:txBody>
      </p:sp>
      <p:sp>
        <p:nvSpPr>
          <p:cNvPr id="1172" name="Google Shape;1172;p17"/>
          <p:cNvSpPr txBox="1"/>
          <p:nvPr>
            <p:ph type="title"/>
          </p:nvPr>
        </p:nvSpPr>
        <p:spPr>
          <a:xfrm>
            <a:off x="364176" y="1510701"/>
            <a:ext cx="8595300" cy="54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b="1" lang="en-US" sz="4000">
                <a:solidFill>
                  <a:srgbClr val="1155CC"/>
                </a:solidFill>
              </a:rPr>
              <a:t>中美貿易戰對於未來台灣的影響</a:t>
            </a:r>
            <a:endParaRPr b="1" sz="4000">
              <a:solidFill>
                <a:srgbClr val="1155C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Ropa Sans"/>
              <a:buNone/>
            </a:pPr>
            <a:r>
              <a:rPr b="1" lang="en-US" sz="4000">
                <a:solidFill>
                  <a:srgbClr val="1155CC"/>
                </a:solidFill>
              </a:rPr>
              <a:t>是</a:t>
            </a:r>
            <a:r>
              <a:rPr b="1" lang="en-US" sz="4000">
                <a:solidFill>
                  <a:srgbClr val="FF0000"/>
                </a:solidFill>
              </a:rPr>
              <a:t>優</a:t>
            </a:r>
            <a:r>
              <a:rPr b="1" lang="en-US" sz="4000">
                <a:solidFill>
                  <a:srgbClr val="1155CC"/>
                </a:solidFill>
              </a:rPr>
              <a:t>是</a:t>
            </a:r>
            <a:r>
              <a:rPr b="1" lang="en-US" sz="4000">
                <a:solidFill>
                  <a:srgbClr val="FF0000"/>
                </a:solidFill>
              </a:rPr>
              <a:t>劣</a:t>
            </a:r>
            <a:r>
              <a:rPr b="1" lang="en-US" sz="4000">
                <a:solidFill>
                  <a:srgbClr val="1155CC"/>
                </a:solidFill>
              </a:rPr>
              <a:t>?</a:t>
            </a:r>
            <a:endParaRPr b="1" sz="4000">
              <a:solidFill>
                <a:srgbClr val="1155CC"/>
              </a:solidFill>
            </a:endParaRPr>
          </a:p>
        </p:txBody>
      </p:sp>
      <p:sp>
        <p:nvSpPr>
          <p:cNvPr id="1173" name="Google Shape;1173;p1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8"/>
          <p:cNvSpPr txBox="1"/>
          <p:nvPr>
            <p:ph type="title"/>
          </p:nvPr>
        </p:nvSpPr>
        <p:spPr>
          <a:xfrm>
            <a:off x="913606" y="3763755"/>
            <a:ext cx="16457613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Reenie Beanie"/>
              <a:buNone/>
            </a:pPr>
            <a:r>
              <a:rPr lang="en-US"/>
              <a:t>感謝各位</a:t>
            </a:r>
            <a:endParaRPr/>
          </a:p>
        </p:txBody>
      </p:sp>
      <p:sp>
        <p:nvSpPr>
          <p:cNvPr id="1179" name="Google Shape;1179;p18"/>
          <p:cNvSpPr txBox="1"/>
          <p:nvPr>
            <p:ph idx="1" type="body"/>
          </p:nvPr>
        </p:nvSpPr>
        <p:spPr>
          <a:xfrm>
            <a:off x="2125549" y="5698971"/>
            <a:ext cx="14035315" cy="511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投資股票其實真的很難…</a:t>
            </a:r>
            <a:endParaRPr/>
          </a:p>
        </p:txBody>
      </p:sp>
      <p:sp>
        <p:nvSpPr>
          <p:cNvPr id="1180" name="Google Shape;1180;p18"/>
          <p:cNvSpPr txBox="1"/>
          <p:nvPr>
            <p:ph idx="2" type="body"/>
          </p:nvPr>
        </p:nvSpPr>
        <p:spPr>
          <a:xfrm>
            <a:off x="3176585" y="7518400"/>
            <a:ext cx="11933243" cy="2603501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lang="en-US" sz="1600"/>
              <a:t>The Power of PowerPoint | thepopp.com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lang="en-US" sz="1600"/>
              <a:t>Icons: 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Material Design by Google</a:t>
            </a:r>
            <a:r>
              <a:rPr lang="en-US" sz="1600"/>
              <a:t> | CC BY 3.0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lang="en-US" sz="1600"/>
              <a:t>Fonts: </a:t>
            </a:r>
            <a:r>
              <a:rPr lang="en-US" sz="1600" u="sng">
                <a:solidFill>
                  <a:schemeClr val="hlink"/>
                </a:solidFill>
                <a:hlinkClick r:id="rId4"/>
              </a:rPr>
              <a:t>Ropa Sans</a:t>
            </a:r>
            <a:r>
              <a:rPr lang="en-US" sz="1600"/>
              <a:t>, </a:t>
            </a:r>
            <a:r>
              <a:rPr lang="en-US" sz="1600" u="sng">
                <a:solidFill>
                  <a:schemeClr val="hlink"/>
                </a:solidFill>
                <a:hlinkClick r:id="rId5"/>
              </a:rPr>
              <a:t>Reenie Beanie</a:t>
            </a:r>
            <a:endParaRPr sz="1600"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lang="en-US" sz="1600"/>
              <a:t>Pencil &amp; Eraser: </a:t>
            </a:r>
            <a:r>
              <a:rPr lang="en-US" sz="1600" u="sng">
                <a:solidFill>
                  <a:schemeClr val="hlink"/>
                </a:solidFill>
                <a:hlinkClick r:id="rId6"/>
              </a:rPr>
              <a:t>Andrew Taylor</a:t>
            </a:r>
            <a:endParaRPr sz="1600"/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"/>
          <p:cNvSpPr txBox="1"/>
          <p:nvPr>
            <p:ph type="title"/>
          </p:nvPr>
        </p:nvSpPr>
        <p:spPr>
          <a:xfrm>
            <a:off x="914400" y="2938255"/>
            <a:ext cx="16457613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Reenie Beanie"/>
              <a:buNone/>
            </a:pPr>
            <a:r>
              <a:rPr lang="en-US"/>
              <a:t>那我們開始吧!</a:t>
            </a:r>
            <a:endParaRPr/>
          </a:p>
        </p:txBody>
      </p:sp>
      <p:sp>
        <p:nvSpPr>
          <p:cNvPr id="987" name="Google Shape;987;p2"/>
          <p:cNvSpPr txBox="1"/>
          <p:nvPr>
            <p:ph idx="1" type="body"/>
          </p:nvPr>
        </p:nvSpPr>
        <p:spPr>
          <a:xfrm>
            <a:off x="2546463" y="4873470"/>
            <a:ext cx="13193486" cy="1665185"/>
          </a:xfrm>
          <a:prstGeom prst="rect">
            <a:avLst/>
          </a:prstGeom>
          <a:noFill/>
          <a:ln>
            <a:noFill/>
          </a:ln>
        </p:spPr>
        <p:txBody>
          <a:bodyPr anchorCtr="0" anchor="ctr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投資一定有風險，基金投資有賺有賠，申購前應詳閱公開說明書。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以下報告專業成分低，請勿參考本章來進行投資。</a:t>
            </a:r>
            <a:endParaRPr/>
          </a:p>
        </p:txBody>
      </p:sp>
      <p:sp>
        <p:nvSpPr>
          <p:cNvPr id="988" name="Google Shape;988;p2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989" name="Google Shape;989;p2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900">
        <p14:warp dir="in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3"/>
          <p:cNvSpPr/>
          <p:nvPr>
            <p:ph idx="2" type="pic"/>
          </p:nvPr>
        </p:nvSpPr>
        <p:spPr>
          <a:xfrm rot="-180000">
            <a:off x="668304" y="555289"/>
            <a:ext cx="17023561" cy="913250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1016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3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96" name="Google Shape;996;p3"/>
          <p:cNvSpPr txBox="1"/>
          <p:nvPr>
            <p:ph type="title"/>
          </p:nvPr>
        </p:nvSpPr>
        <p:spPr>
          <a:xfrm>
            <a:off x="2712946" y="7888805"/>
            <a:ext cx="15206235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</a:pPr>
            <a:r>
              <a:rPr lang="en-US"/>
              <a:t>資料來源與整理</a:t>
            </a:r>
            <a:endParaRPr/>
          </a:p>
        </p:txBody>
      </p:sp>
      <p:sp>
        <p:nvSpPr>
          <p:cNvPr id="997" name="Google Shape;997;p3"/>
          <p:cNvSpPr txBox="1"/>
          <p:nvPr>
            <p:ph idx="3" type="body"/>
          </p:nvPr>
        </p:nvSpPr>
        <p:spPr>
          <a:xfrm>
            <a:off x="2712945" y="7528765"/>
            <a:ext cx="14740451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r>
              <a:rPr lang="en-US"/>
              <a:t>SECTION 1</a:t>
            </a:r>
            <a:endParaRPr/>
          </a:p>
        </p:txBody>
      </p:sp>
      <p:pic>
        <p:nvPicPr>
          <p:cNvPr id="998" name="Google Shape;998;p3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49" l="0" r="0" t="50"/>
          <a:stretch/>
        </p:blipFill>
        <p:spPr>
          <a:xfrm>
            <a:off x="952296" y="7483759"/>
            <a:ext cx="1575175" cy="1573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4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資料來源</a:t>
            </a:r>
            <a:endParaRPr/>
          </a:p>
        </p:txBody>
      </p:sp>
      <p:sp>
        <p:nvSpPr>
          <p:cNvPr id="1004" name="Google Shape;1004;p4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05" name="Google Shape;1005;p4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6" name="Google Shape;1006;p4"/>
          <p:cNvSpPr txBox="1"/>
          <p:nvPr>
            <p:ph idx="1" type="body"/>
          </p:nvPr>
        </p:nvSpPr>
        <p:spPr>
          <a:xfrm>
            <a:off x="9458241" y="5842177"/>
            <a:ext cx="7915359" cy="277845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b="1" lang="en-US">
                <a:latin typeface="Microsoft JhengHei"/>
                <a:ea typeface="Microsoft JhengHei"/>
                <a:cs typeface="Microsoft JhengHei"/>
                <a:sym typeface="Microsoft JhengHei"/>
              </a:rPr>
              <a:t>	簡稱臺證所或證交所，為臺灣證券集中交易市場（俗稱「集中市場」）的經營機構，由臺灣證券交易所股份有限公司持有，座落於臺北101大樓內。其加權股價指數為自行編製的加權指數，被視為是臺灣經濟走向的主要指標之一。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7" name="Google Shape;1007;p4"/>
          <p:cNvSpPr txBox="1"/>
          <p:nvPr>
            <p:ph idx="2" type="body"/>
          </p:nvPr>
        </p:nvSpPr>
        <p:spPr>
          <a:xfrm rot="-207983">
            <a:off x="995231" y="2778910"/>
            <a:ext cx="7968745" cy="53691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08" name="Google Shape;1008;p4"/>
          <p:cNvSpPr txBox="1"/>
          <p:nvPr>
            <p:ph idx="4" type="body"/>
          </p:nvPr>
        </p:nvSpPr>
        <p:spPr>
          <a:xfrm rot="-180000">
            <a:off x="1520041" y="7876946"/>
            <a:ext cx="7915359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</a:pPr>
            <a:r>
              <a:rPr lang="en-US" sz="4000" u="sng">
                <a:solidFill>
                  <a:schemeClr val="hlink"/>
                </a:solidFill>
                <a:hlinkClick r:id="rId4"/>
              </a:rPr>
              <a:t>http://www.twse.com.tw/zh/</a:t>
            </a:r>
            <a:endParaRPr sz="4000"/>
          </a:p>
        </p:txBody>
      </p:sp>
      <p:sp>
        <p:nvSpPr>
          <p:cNvPr id="1009" name="Google Shape;1009;p4"/>
          <p:cNvSpPr txBox="1"/>
          <p:nvPr>
            <p:ph idx="5" type="body"/>
          </p:nvPr>
        </p:nvSpPr>
        <p:spPr>
          <a:xfrm>
            <a:off x="9460287" y="4693450"/>
            <a:ext cx="8212993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b="1" lang="en-US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5"/>
              </a:rPr>
              <a:t>台灣證券交易所 </a:t>
            </a:r>
            <a:r>
              <a:rPr b="1" lang="en-US" sz="2000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6"/>
              </a:rPr>
              <a:t>Taiwan Stock Exchange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10" name="Google Shape;1010;p4"/>
          <p:cNvPicPr preferRelativeResize="0"/>
          <p:nvPr>
            <p:ph idx="3" type="pic"/>
          </p:nvPr>
        </p:nvPicPr>
        <p:blipFill rotWithShape="1">
          <a:blip r:embed="rId7">
            <a:alphaModFix/>
          </a:blip>
          <a:srcRect b="0" l="14010" r="14010" t="0"/>
          <a:stretch/>
        </p:blipFill>
        <p:spPr>
          <a:xfrm rot="-207983">
            <a:off x="1138238" y="2998788"/>
            <a:ext cx="7523162" cy="4903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5"/>
          <p:cNvSpPr txBox="1"/>
          <p:nvPr>
            <p:ph type="title"/>
          </p:nvPr>
        </p:nvSpPr>
        <p:spPr>
          <a:xfrm rot="-180000">
            <a:off x="913261" y="718611"/>
            <a:ext cx="10305779" cy="12322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資料來源</a:t>
            </a:r>
            <a:endParaRPr/>
          </a:p>
        </p:txBody>
      </p:sp>
      <p:sp>
        <p:nvSpPr>
          <p:cNvPr id="1016" name="Google Shape;1016;p5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17" name="Google Shape;1017;p5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8" name="Google Shape;1018;p5"/>
          <p:cNvSpPr txBox="1"/>
          <p:nvPr>
            <p:ph idx="1" type="body"/>
          </p:nvPr>
        </p:nvSpPr>
        <p:spPr>
          <a:xfrm>
            <a:off x="9458241" y="5842177"/>
            <a:ext cx="7915359" cy="2778453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b="1" lang="en-US">
                <a:latin typeface="Microsoft JhengHei"/>
                <a:ea typeface="Microsoft JhengHei"/>
                <a:cs typeface="Microsoft JhengHei"/>
                <a:sym typeface="Microsoft JhengHei"/>
              </a:rPr>
              <a:t>	本網站資訊很完整，介面也很簡單直覺化，最重要的是「股票選股」功能，在篩選條件的設定幾乎是全方位，無論是基本面、技術面、籌碼面的各項指標只要你想得到的幾乎都包含在裡面了。是許多台灣投資客的分析利器。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9" name="Google Shape;1019;p5"/>
          <p:cNvSpPr txBox="1"/>
          <p:nvPr>
            <p:ph idx="2" type="body"/>
          </p:nvPr>
        </p:nvSpPr>
        <p:spPr>
          <a:xfrm rot="-207983">
            <a:off x="995231" y="2778910"/>
            <a:ext cx="7968745" cy="53691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20" name="Google Shape;1020;p5"/>
          <p:cNvSpPr txBox="1"/>
          <p:nvPr>
            <p:ph idx="4" type="body"/>
          </p:nvPr>
        </p:nvSpPr>
        <p:spPr>
          <a:xfrm rot="-180000">
            <a:off x="1520042" y="8051675"/>
            <a:ext cx="7915359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r>
              <a:rPr lang="en-US" sz="2800" u="sng">
                <a:solidFill>
                  <a:schemeClr val="hlink"/>
                </a:solidFill>
                <a:hlinkClick r:id="rId4"/>
              </a:rPr>
              <a:t>https://goodinfo.tw/StockInfo/index.asp</a:t>
            </a:r>
            <a:endParaRPr sz="2800"/>
          </a:p>
        </p:txBody>
      </p:sp>
      <p:sp>
        <p:nvSpPr>
          <p:cNvPr id="1021" name="Google Shape;1021;p5"/>
          <p:cNvSpPr txBox="1"/>
          <p:nvPr>
            <p:ph idx="5" type="body"/>
          </p:nvPr>
        </p:nvSpPr>
        <p:spPr>
          <a:xfrm>
            <a:off x="9460287" y="4693450"/>
            <a:ext cx="8212993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b="1" lang="en-US">
                <a:latin typeface="Microsoft JhengHei"/>
                <a:ea typeface="Microsoft JhengHei"/>
                <a:cs typeface="Microsoft JhengHei"/>
                <a:sym typeface="Microsoft JhengHei"/>
              </a:rPr>
              <a:t>Goodinfo!台灣股市資訊網</a:t>
            </a:r>
            <a:endParaRPr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22" name="Google Shape;1022;p5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0" l="7208" r="7208" t="0"/>
          <a:stretch/>
        </p:blipFill>
        <p:spPr>
          <a:xfrm rot="-207983">
            <a:off x="1217646" y="2999542"/>
            <a:ext cx="7523358" cy="4918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6"/>
          <p:cNvSpPr txBox="1"/>
          <p:nvPr>
            <p:ph idx="3" type="body"/>
          </p:nvPr>
        </p:nvSpPr>
        <p:spPr>
          <a:xfrm>
            <a:off x="794779" y="7675464"/>
            <a:ext cx="16696854" cy="1569344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將檔案儲存成CSV檔後再使用PYTHON程式將檔案帶入作圖</a:t>
            </a:r>
            <a:endParaRPr/>
          </a:p>
        </p:txBody>
      </p:sp>
      <p:sp>
        <p:nvSpPr>
          <p:cNvPr id="1029" name="Google Shape;1029;p6"/>
          <p:cNvSpPr txBox="1"/>
          <p:nvPr>
            <p:ph idx="4" type="body"/>
          </p:nvPr>
        </p:nvSpPr>
        <p:spPr>
          <a:xfrm>
            <a:off x="1087311" y="6865374"/>
            <a:ext cx="16111791" cy="8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lang="en-US"/>
              <a:t>EXCEL</a:t>
            </a:r>
            <a:endParaRPr/>
          </a:p>
        </p:txBody>
      </p:sp>
      <p:pic>
        <p:nvPicPr>
          <p:cNvPr id="1030" name="Google Shape;1030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2263" l="-595" r="594" t="-1572"/>
          <a:stretch/>
        </p:blipFill>
        <p:spPr>
          <a:xfrm>
            <a:off x="1273215" y="1100903"/>
            <a:ext cx="15739979" cy="558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6"/>
          <p:cNvSpPr txBox="1"/>
          <p:nvPr>
            <p:ph idx="1" type="body"/>
          </p:nvPr>
        </p:nvSpPr>
        <p:spPr>
          <a:xfrm>
            <a:off x="0" y="87947"/>
            <a:ext cx="11482903" cy="199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32" name="Google Shape;1032;p6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33" name="Google Shape;1033;p6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4" name="Google Shape;1034;p6"/>
          <p:cNvSpPr txBox="1"/>
          <p:nvPr>
            <p:ph type="title"/>
          </p:nvPr>
        </p:nvSpPr>
        <p:spPr>
          <a:xfrm rot="-180000">
            <a:off x="481711" y="26823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</a:pP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資料整理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Google Shape;1040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7960" l="0" r="0" t="-280"/>
          <a:stretch/>
        </p:blipFill>
        <p:spPr>
          <a:xfrm>
            <a:off x="1273215" y="1674827"/>
            <a:ext cx="15740100" cy="55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1" name="Google Shape;1041;p7"/>
          <p:cNvSpPr txBox="1"/>
          <p:nvPr>
            <p:ph idx="1" type="body"/>
          </p:nvPr>
        </p:nvSpPr>
        <p:spPr>
          <a:xfrm>
            <a:off x="0" y="87947"/>
            <a:ext cx="11482903" cy="199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-24299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42" name="Google Shape;1042;p7"/>
          <p:cNvSpPr txBox="1"/>
          <p:nvPr>
            <p:ph idx="4" type="body"/>
          </p:nvPr>
        </p:nvSpPr>
        <p:spPr>
          <a:xfrm>
            <a:off x="1051600" y="7533051"/>
            <a:ext cx="16111800" cy="18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lang="en-US">
                <a:latin typeface="Ropa Sans"/>
                <a:ea typeface="Ropa Sans"/>
                <a:cs typeface="Ropa Sans"/>
                <a:sym typeface="Ropa Sans"/>
              </a:rPr>
              <a:t>Python 3.7</a:t>
            </a:r>
            <a:endParaRPr>
              <a:latin typeface="Ropa Sans"/>
              <a:ea typeface="Ropa Sans"/>
              <a:cs typeface="Ropa Sans"/>
              <a:sym typeface="Ropa Sans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4000"/>
              <a:buNone/>
            </a:pPr>
            <a:r>
              <a:rPr lang="en-US"/>
              <a:t>Numpy、Pandas、Matplotlib</a:t>
            </a:r>
            <a:endParaRPr/>
          </a:p>
        </p:txBody>
      </p:sp>
      <p:sp>
        <p:nvSpPr>
          <p:cNvPr id="1043" name="Google Shape;1043;p7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44" name="Google Shape;1044;p7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5" name="Google Shape;1045;p7"/>
          <p:cNvSpPr txBox="1"/>
          <p:nvPr>
            <p:ph type="title"/>
          </p:nvPr>
        </p:nvSpPr>
        <p:spPr>
          <a:xfrm rot="-180000">
            <a:off x="481711" y="268233"/>
            <a:ext cx="10726897" cy="12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Ropa Sans"/>
              <a:buNone/>
            </a:pPr>
            <a:r>
              <a:rPr lang="en-US"/>
              <a:t>資料分析軟體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8"/>
          <p:cNvSpPr/>
          <p:nvPr>
            <p:ph idx="2" type="pic"/>
          </p:nvPr>
        </p:nvSpPr>
        <p:spPr>
          <a:xfrm rot="-180000">
            <a:off x="668304" y="555289"/>
            <a:ext cx="17023561" cy="913250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101600">
              <a:srgbClr val="000000">
                <a:alpha val="40000"/>
              </a:srgbClr>
            </a:outerShdw>
          </a:effectLst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8"/>
          <p:cNvSpPr txBox="1"/>
          <p:nvPr>
            <p:ph idx="1" type="body"/>
          </p:nvPr>
        </p:nvSpPr>
        <p:spPr>
          <a:xfrm>
            <a:off x="1" y="7168725"/>
            <a:ext cx="18286411" cy="21972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052" name="Google Shape;1052;p8"/>
          <p:cNvSpPr txBox="1"/>
          <p:nvPr>
            <p:ph type="title"/>
          </p:nvPr>
        </p:nvSpPr>
        <p:spPr>
          <a:xfrm>
            <a:off x="2712946" y="7888805"/>
            <a:ext cx="15206235" cy="1260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Ropa Sans"/>
              <a:buNone/>
            </a:pPr>
            <a:r>
              <a:rPr lang="en-US"/>
              <a:t>資料的選擇與分析</a:t>
            </a:r>
            <a:endParaRPr/>
          </a:p>
        </p:txBody>
      </p:sp>
      <p:sp>
        <p:nvSpPr>
          <p:cNvPr id="1053" name="Google Shape;1053;p8"/>
          <p:cNvSpPr txBox="1"/>
          <p:nvPr>
            <p:ph idx="3" type="body"/>
          </p:nvPr>
        </p:nvSpPr>
        <p:spPr>
          <a:xfrm>
            <a:off x="2712945" y="7528765"/>
            <a:ext cx="14740451" cy="575841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</a:pPr>
            <a:r>
              <a:rPr lang="en-US"/>
              <a:t>SECTION 2</a:t>
            </a:r>
            <a:endParaRPr/>
          </a:p>
        </p:txBody>
      </p:sp>
      <p:pic>
        <p:nvPicPr>
          <p:cNvPr id="1054" name="Google Shape;1054;p8"/>
          <p:cNvPicPr preferRelativeResize="0"/>
          <p:nvPr>
            <p:ph idx="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8115" y="7241143"/>
            <a:ext cx="2124829" cy="2124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9"/>
          <p:cNvSpPr txBox="1"/>
          <p:nvPr>
            <p:ph idx="1" type="body"/>
          </p:nvPr>
        </p:nvSpPr>
        <p:spPr>
          <a:xfrm>
            <a:off x="11296129" y="4720715"/>
            <a:ext cx="6745229" cy="3077948"/>
          </a:xfrm>
          <a:prstGeom prst="rect">
            <a:avLst/>
          </a:prstGeom>
          <a:noFill/>
          <a:ln>
            <a:noFill/>
          </a:ln>
        </p:spPr>
        <p:txBody>
          <a:bodyPr anchorCtr="0" anchor="t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身為資工系的我們，對於電腦零件的相關資訊其實是相當關注的。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rPr lang="en-US"/>
              <a:t>而且在台灣有著世界聞名的 4 間電腦零組件製造公司，分別是 微星、華碩、宏碁、技嘉，所以我們想藉由這次的機會來觀察這台灣電競四雄的股票。</a:t>
            </a:r>
            <a:endParaRPr/>
          </a:p>
        </p:txBody>
      </p:sp>
      <p:sp>
        <p:nvSpPr>
          <p:cNvPr id="1060" name="Google Shape;1060;p9"/>
          <p:cNvSpPr txBox="1"/>
          <p:nvPr>
            <p:ph idx="2" type="body"/>
          </p:nvPr>
        </p:nvSpPr>
        <p:spPr>
          <a:xfrm rot="-367679">
            <a:off x="-93985" y="4989585"/>
            <a:ext cx="5332551" cy="286459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61" name="Google Shape;1061;p9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24668" l="0" r="0" t="24668"/>
          <a:stretch/>
        </p:blipFill>
        <p:spPr>
          <a:xfrm rot="-367679">
            <a:off x="118672" y="5178641"/>
            <a:ext cx="4906963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Google Shape;1062;p9"/>
          <p:cNvSpPr txBox="1"/>
          <p:nvPr>
            <p:ph idx="11" type="ftr"/>
          </p:nvPr>
        </p:nvSpPr>
        <p:spPr>
          <a:xfrm>
            <a:off x="5002747" y="9607996"/>
            <a:ext cx="82809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Power of PowerPoint | thepopp.com</a:t>
            </a:r>
            <a:endParaRPr/>
          </a:p>
        </p:txBody>
      </p:sp>
      <p:sp>
        <p:nvSpPr>
          <p:cNvPr id="1063" name="Google Shape;1063;p9"/>
          <p:cNvSpPr txBox="1"/>
          <p:nvPr>
            <p:ph idx="12" type="sldNum"/>
          </p:nvPr>
        </p:nvSpPr>
        <p:spPr>
          <a:xfrm>
            <a:off x="13832002" y="9607996"/>
            <a:ext cx="4267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4" name="Google Shape;1064;p9"/>
          <p:cNvSpPr txBox="1"/>
          <p:nvPr>
            <p:ph idx="6" type="body"/>
          </p:nvPr>
        </p:nvSpPr>
        <p:spPr>
          <a:xfrm rot="1047626">
            <a:off x="5641632" y="3417002"/>
            <a:ext cx="5332551" cy="286459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65" name="Google Shape;1065;p9"/>
          <p:cNvPicPr preferRelativeResize="0"/>
          <p:nvPr>
            <p:ph idx="7" type="pic"/>
          </p:nvPr>
        </p:nvPicPr>
        <p:blipFill rotWithShape="1">
          <a:blip r:embed="rId5">
            <a:alphaModFix/>
          </a:blip>
          <a:srcRect b="24707" l="0" r="0" t="24707"/>
          <a:stretch/>
        </p:blipFill>
        <p:spPr>
          <a:xfrm rot="1047626">
            <a:off x="5853928" y="3606027"/>
            <a:ext cx="4906963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9"/>
          <p:cNvSpPr txBox="1"/>
          <p:nvPr>
            <p:ph idx="8" type="body"/>
          </p:nvPr>
        </p:nvSpPr>
        <p:spPr>
          <a:xfrm rot="-668348">
            <a:off x="100109" y="1581960"/>
            <a:ext cx="5866796" cy="315158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67" name="Google Shape;1067;p9"/>
          <p:cNvPicPr preferRelativeResize="0"/>
          <p:nvPr>
            <p:ph idx="9" type="pic"/>
          </p:nvPr>
        </p:nvPicPr>
        <p:blipFill rotWithShape="1">
          <a:blip r:embed="rId6">
            <a:alphaModFix/>
          </a:blip>
          <a:srcRect b="1744" l="0" r="0" t="1743"/>
          <a:stretch/>
        </p:blipFill>
        <p:spPr>
          <a:xfrm rot="-668348">
            <a:off x="302922" y="1724576"/>
            <a:ext cx="5461000" cy="2767012"/>
          </a:xfrm>
          <a:prstGeom prst="rect">
            <a:avLst/>
          </a:prstGeom>
          <a:noFill/>
          <a:ln>
            <a:noFill/>
          </a:ln>
        </p:spPr>
      </p:pic>
      <p:sp>
        <p:nvSpPr>
          <p:cNvPr id="1068" name="Google Shape;1068;p9"/>
          <p:cNvSpPr txBox="1"/>
          <p:nvPr>
            <p:ph idx="13" type="body"/>
          </p:nvPr>
        </p:nvSpPr>
        <p:spPr>
          <a:xfrm rot="-374461">
            <a:off x="4553753" y="6130123"/>
            <a:ext cx="5866796" cy="315158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81625" lIns="163275" spcFirstLastPara="1" rIns="163275" wrap="square" tIns="816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69" name="Google Shape;1069;p9"/>
          <p:cNvPicPr preferRelativeResize="0"/>
          <p:nvPr>
            <p:ph idx="14" type="pic"/>
          </p:nvPr>
        </p:nvPicPr>
        <p:blipFill rotWithShape="1">
          <a:blip r:embed="rId7">
            <a:alphaModFix/>
          </a:blip>
          <a:srcRect b="-60163" l="6481" r="4858" t="-54605"/>
          <a:stretch/>
        </p:blipFill>
        <p:spPr>
          <a:xfrm rot="-374461">
            <a:off x="4777581" y="6334783"/>
            <a:ext cx="5461000" cy="2767012"/>
          </a:xfrm>
          <a:prstGeom prst="rect">
            <a:avLst/>
          </a:prstGeom>
          <a:noFill/>
          <a:ln>
            <a:noFill/>
          </a:ln>
        </p:spPr>
      </p:pic>
      <p:sp>
        <p:nvSpPr>
          <p:cNvPr id="1070" name="Google Shape;1070;p9"/>
          <p:cNvSpPr txBox="1"/>
          <p:nvPr>
            <p:ph type="title"/>
          </p:nvPr>
        </p:nvSpPr>
        <p:spPr>
          <a:xfrm rot="-180000">
            <a:off x="7917704" y="965039"/>
            <a:ext cx="10097937" cy="8565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</a:pPr>
            <a:r>
              <a:rPr lang="en-US">
                <a:latin typeface="Microsoft JhengHei"/>
                <a:ea typeface="Microsoft JhengHei"/>
                <a:cs typeface="Microsoft JhengHei"/>
                <a:sym typeface="Microsoft JhengHei"/>
              </a:rPr>
              <a:t>目標資料選擇</a:t>
            </a:r>
            <a:endParaRPr/>
          </a:p>
        </p:txBody>
      </p:sp>
      <p:sp>
        <p:nvSpPr>
          <p:cNvPr id="1071" name="Google Shape;1071;p9"/>
          <p:cNvSpPr txBox="1"/>
          <p:nvPr>
            <p:ph idx="15" type="body"/>
          </p:nvPr>
        </p:nvSpPr>
        <p:spPr>
          <a:xfrm>
            <a:off x="11280094" y="3545151"/>
            <a:ext cx="6745229" cy="816199"/>
          </a:xfrm>
          <a:prstGeom prst="rect">
            <a:avLst/>
          </a:prstGeom>
          <a:noFill/>
          <a:ln>
            <a:noFill/>
          </a:ln>
        </p:spPr>
        <p:txBody>
          <a:bodyPr anchorCtr="0" anchor="b" bIns="81625" lIns="163275" spcFirstLastPara="1" rIns="163275" wrap="square" tIns="816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</a:pPr>
            <a:r>
              <a:rPr b="1" lang="en-US"/>
              <a:t>台灣電競四雄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itle">
  <a:themeElements>
    <a:clrScheme name="Rigel">
      <a:dk1>
        <a:srgbClr val="FFFFFF"/>
      </a:dk1>
      <a:lt1>
        <a:srgbClr val="3F3F3F"/>
      </a:lt1>
      <a:dk2>
        <a:srgbClr val="FFFFFF"/>
      </a:dk2>
      <a:lt2>
        <a:srgbClr val="3F3F3F"/>
      </a:lt2>
      <a:accent1>
        <a:srgbClr val="FFFFFF"/>
      </a:accent1>
      <a:accent2>
        <a:srgbClr val="D8D8D8"/>
      </a:accent2>
      <a:accent3>
        <a:srgbClr val="BFBFBF"/>
      </a:accent3>
      <a:accent4>
        <a:srgbClr val="8F8F8F"/>
      </a:accent4>
      <a:accent5>
        <a:srgbClr val="636363"/>
      </a:accent5>
      <a:accent6>
        <a:srgbClr val="3F3F3F"/>
      </a:accent6>
      <a:hlink>
        <a:srgbClr val="3F3F3F"/>
      </a:hlink>
      <a:folHlink>
        <a:srgbClr val="8B8B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allpaper">
  <a:themeElements>
    <a:clrScheme name="Rigel">
      <a:dk1>
        <a:srgbClr val="FFFFFF"/>
      </a:dk1>
      <a:lt1>
        <a:srgbClr val="3F3F3F"/>
      </a:lt1>
      <a:dk2>
        <a:srgbClr val="FFFFFF"/>
      </a:dk2>
      <a:lt2>
        <a:srgbClr val="3F3F3F"/>
      </a:lt2>
      <a:accent1>
        <a:srgbClr val="FFFFFF"/>
      </a:accent1>
      <a:accent2>
        <a:srgbClr val="D8D8D8"/>
      </a:accent2>
      <a:accent3>
        <a:srgbClr val="BFBFBF"/>
      </a:accent3>
      <a:accent4>
        <a:srgbClr val="8F8F8F"/>
      </a:accent4>
      <a:accent5>
        <a:srgbClr val="636363"/>
      </a:accent5>
      <a:accent6>
        <a:srgbClr val="3F3F3F"/>
      </a:accent6>
      <a:hlink>
        <a:srgbClr val="3F3F3F"/>
      </a:hlink>
      <a:folHlink>
        <a:srgbClr val="8B8B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mmon">
  <a:themeElements>
    <a:clrScheme name="Rigel">
      <a:dk1>
        <a:srgbClr val="FFFFFF"/>
      </a:dk1>
      <a:lt1>
        <a:srgbClr val="3F3F3F"/>
      </a:lt1>
      <a:dk2>
        <a:srgbClr val="FFFFFF"/>
      </a:dk2>
      <a:lt2>
        <a:srgbClr val="3F3F3F"/>
      </a:lt2>
      <a:accent1>
        <a:srgbClr val="FFFFFF"/>
      </a:accent1>
      <a:accent2>
        <a:srgbClr val="D8D8D8"/>
      </a:accent2>
      <a:accent3>
        <a:srgbClr val="BFBFBF"/>
      </a:accent3>
      <a:accent4>
        <a:srgbClr val="8F8F8F"/>
      </a:accent4>
      <a:accent5>
        <a:srgbClr val="636363"/>
      </a:accent5>
      <a:accent6>
        <a:srgbClr val="3F3F3F"/>
      </a:accent6>
      <a:hlink>
        <a:srgbClr val="3F3F3F"/>
      </a:hlink>
      <a:folHlink>
        <a:srgbClr val="8B8B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​​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2015-02-26T15:14:38Z</dcterms:created>
  <dc:creator>Jun</dc:creator>
</cp:coreProperties>
</file>